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  <p:sldMasterId id="2147483660" r:id="rId13"/>
    <p:sldMasterId id="2147483661" r:id="rId14"/>
  </p:sldMasterIdLst>
  <p:sldIdLst>
    <p:sldId id="256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  <p:sldId id="275" r:id="rId34"/>
    <p:sldId id="276" r:id="rId35"/>
    <p:sldId id="277" r:id="rId36"/>
    <p:sldId id="278" r:id="rId37"/>
    <p:sldId id="279" r:id="rId38"/>
    <p:sldId id="280" r:id="rId39"/>
    <p:sldId id="281" r:id="rId40"/>
    <p:sldId id="282" r:id="rId41"/>
    <p:sldId id="283" r:id="rId42"/>
    <p:sldId id="284" r:id="rId43"/>
    <p:sldId id="285" r:id="rId44"/>
    <p:sldId id="286" r:id="rId45"/>
    <p:sldId id="287" r:id="rId46"/>
    <p:sldId id="288" r:id="rId47"/>
    <p:sldId id="289" r:id="rId48"/>
    <p:sldId id="290" r:id="rId49"/>
    <p:sldId id="291" r:id="rId50"/>
    <p:sldId id="292" r:id="rId51"/>
    <p:sldId id="293" r:id="rId52"/>
    <p:sldId id="294" r:id="rId53"/>
    <p:sldId id="295" r:id="rId54"/>
    <p:sldId id="296" r:id="rId55"/>
    <p:sldId id="297" r:id="rId56"/>
    <p:sldId id="298" r:id="rId57"/>
    <p:sldId id="299" r:id="rId58"/>
    <p:sldId id="300" r:id="rId59"/>
    <p:sldId id="301" r:id="rId60"/>
    <p:sldId id="302" r:id="rId61"/>
    <p:sldId id="303" r:id="rId62"/>
    <p:sldId id="304" r:id="rId63"/>
    <p:sldId id="305" r:id="rId64"/>
    <p:sldId id="306" r:id="rId65"/>
    <p:sldId id="307" r:id="rId66"/>
    <p:sldId id="308" r:id="rId67"/>
    <p:sldId id="309" r:id="rId68"/>
    <p:sldId id="310" r:id="rId69"/>
    <p:sldId id="311" r:id="rId70"/>
    <p:sldId id="312" r:id="rId71"/>
    <p:sldId id="313" r:id="rId72"/>
    <p:sldId id="314" r:id="rId73"/>
    <p:sldId id="315" r:id="rId74"/>
    <p:sldId id="316" r:id="rId75"/>
    <p:sldId id="317" r:id="rId76"/>
    <p:sldId id="318" r:id="rId77"/>
    <p:sldId id="319" r:id="rId78"/>
    <p:sldId id="320" r:id="rId79"/>
    <p:sldId id="321" r:id="rId80"/>
    <p:sldId id="322" r:id="rId81"/>
    <p:sldId id="323" r:id="rId82"/>
    <p:sldId id="324" r:id="rId83"/>
    <p:sldId id="325" r:id="rId84"/>
    <p:sldId id="326" r:id="rId85"/>
    <p:sldId id="327" r:id="rId86"/>
    <p:sldId id="328" r:id="rId87"/>
    <p:sldId id="329" r:id="rId88"/>
    <p:sldId id="330" r:id="rId89"/>
    <p:sldId id="331" r:id="rId90"/>
    <p:sldId id="332" r:id="rId91"/>
    <p:sldId id="333" r:id="rId92"/>
    <p:sldId id="334" r:id="rId93"/>
    <p:sldId id="335" r:id="rId94"/>
    <p:sldId id="336" r:id="rId95"/>
    <p:sldId id="337" r:id="rId96"/>
    <p:sldId id="338" r:id="rId97"/>
    <p:sldId id="339" r:id="rId98"/>
    <p:sldId id="340" r:id="rId99"/>
    <p:sldId id="341" r:id="rId100"/>
    <p:sldId id="342" r:id="rId101"/>
    <p:sldId id="343" r:id="rId102"/>
    <p:sldId id="344" r:id="rId103"/>
    <p:sldId id="345" r:id="rId104"/>
    <p:sldId id="346" r:id="rId105"/>
    <p:sldId id="347" r:id="rId106"/>
    <p:sldId id="348" r:id="rId107"/>
    <p:sldId id="349" r:id="rId108"/>
    <p:sldId id="350" r:id="rId109"/>
    <p:sldId id="351" r:id="rId110"/>
    <p:sldId id="352" r:id="rId111"/>
    <p:sldId id="353" r:id="rId112"/>
    <p:sldId id="354" r:id="rId113"/>
    <p:sldId id="355" r:id="rId114"/>
    <p:sldId id="356" r:id="rId115"/>
    <p:sldId id="357" r:id="rId116"/>
    <p:sldId id="358" r:id="rId117"/>
    <p:sldId id="359" r:id="rId118"/>
    <p:sldId id="360" r:id="rId119"/>
    <p:sldId id="361" r:id="rId120"/>
    <p:sldId id="362" r:id="rId121"/>
    <p:sldId id="363" r:id="rId122"/>
    <p:sldId id="364" r:id="rId123"/>
    <p:sldId id="365" r:id="rId124"/>
    <p:sldId id="366" r:id="rId125"/>
    <p:sldId id="367" r:id="rId126"/>
    <p:sldId id="368" r:id="rId127"/>
    <p:sldId id="369" r:id="rId128"/>
    <p:sldId id="370" r:id="rId129"/>
    <p:sldId id="371" r:id="rId130"/>
    <p:sldId id="372" r:id="rId131"/>
    <p:sldId id="373" r:id="rId132"/>
    <p:sldId id="374" r:id="rId133"/>
    <p:sldId id="375" r:id="rId134"/>
    <p:sldId id="376" r:id="rId135"/>
    <p:sldId id="377" r:id="rId136"/>
    <p:sldId id="378" r:id="rId137"/>
    <p:sldId id="379" r:id="rId138"/>
    <p:sldId id="380" r:id="rId139"/>
    <p:sldId id="381" r:id="rId140"/>
    <p:sldId id="382" r:id="rId141"/>
    <p:sldId id="383" r:id="rId142"/>
    <p:sldId id="384" r:id="rId143"/>
    <p:sldId id="385" r:id="rId144"/>
    <p:sldId id="386" r:id="rId145"/>
    <p:sldId id="387" r:id="rId146"/>
    <p:sldId id="388" r:id="rId147"/>
    <p:sldId id="389" r:id="rId148"/>
    <p:sldId id="390" r:id="rId149"/>
    <p:sldId id="391" r:id="rId150"/>
    <p:sldId id="392" r:id="rId151"/>
    <p:sldId id="393" r:id="rId152"/>
    <p:sldId id="394" r:id="rId153"/>
    <p:sldId id="395" r:id="rId154"/>
    <p:sldId id="396" r:id="rId155"/>
    <p:sldId id="397" r:id="rId156"/>
    <p:sldId id="398" r:id="rId157"/>
    <p:sldId id="399" r:id="rId158"/>
    <p:sldId id="400" r:id="rId159"/>
    <p:sldId id="401" r:id="rId160"/>
    <p:sldId id="402" r:id="rId161"/>
    <p:sldId id="403" r:id="rId162"/>
    <p:sldId id="404" r:id="rId163"/>
  </p:sldIdLst>
  <p:sldSz cx="13004800" cy="97536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panose="020B0502020104020203" pitchFamily="34" charset="-79"/>
        <a:ea typeface="ヒラギノ角ゴ ProN W3" charset="0"/>
        <a:cs typeface="ヒラギノ角ゴ ProN W3" charset="0"/>
        <a:sym typeface="Gill Sans" panose="020B0502020104020203" pitchFamily="34" charset="-79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panose="020B0502020104020203" pitchFamily="34" charset="-79"/>
        <a:ea typeface="ヒラギノ角ゴ ProN W3" charset="0"/>
        <a:cs typeface="ヒラギノ角ゴ ProN W3" charset="0"/>
        <a:sym typeface="Gill Sans" panose="020B0502020104020203" pitchFamily="34" charset="-79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panose="020B0502020104020203" pitchFamily="34" charset="-79"/>
        <a:ea typeface="ヒラギノ角ゴ ProN W3" charset="0"/>
        <a:cs typeface="ヒラギノ角ゴ ProN W3" charset="0"/>
        <a:sym typeface="Gill Sans" panose="020B0502020104020203" pitchFamily="34" charset="-79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panose="020B0502020104020203" pitchFamily="34" charset="-79"/>
        <a:ea typeface="ヒラギノ角ゴ ProN W3" charset="0"/>
        <a:cs typeface="ヒラギノ角ゴ ProN W3" charset="0"/>
        <a:sym typeface="Gill Sans" panose="020B0502020104020203" pitchFamily="34" charset="-79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panose="020B0502020104020203" pitchFamily="34" charset="-79"/>
        <a:ea typeface="ヒラギノ角ゴ ProN W3" charset="0"/>
        <a:cs typeface="ヒラギノ角ゴ ProN W3" charset="0"/>
        <a:sym typeface="Gill Sans" panose="020B0502020104020203" pitchFamily="34" charset="-79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 panose="020B0502020104020203" pitchFamily="34" charset="-79"/>
        <a:ea typeface="ヒラギノ角ゴ ProN W3" charset="0"/>
        <a:cs typeface="ヒラギノ角ゴ ProN W3" charset="0"/>
        <a:sym typeface="Gill Sans" panose="020B0502020104020203" pitchFamily="34" charset="-79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 panose="020B0502020104020203" pitchFamily="34" charset="-79"/>
        <a:ea typeface="ヒラギノ角ゴ ProN W3" charset="0"/>
        <a:cs typeface="ヒラギノ角ゴ ProN W3" charset="0"/>
        <a:sym typeface="Gill Sans" panose="020B0502020104020203" pitchFamily="34" charset="-79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 panose="020B0502020104020203" pitchFamily="34" charset="-79"/>
        <a:ea typeface="ヒラギノ角ゴ ProN W3" charset="0"/>
        <a:cs typeface="ヒラギノ角ゴ ProN W3" charset="0"/>
        <a:sym typeface="Gill Sans" panose="020B0502020104020203" pitchFamily="34" charset="-79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 panose="020B0502020104020203" pitchFamily="34" charset="-79"/>
        <a:ea typeface="ヒラギノ角ゴ ProN W3" charset="0"/>
        <a:cs typeface="ヒラギノ角ゴ ProN W3" charset="0"/>
        <a:sym typeface="Gill Sans" panose="020B0502020104020203" pitchFamily="34" charset="-79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0"/>
  </p:normalViewPr>
  <p:slideViewPr>
    <p:cSldViewPr>
      <p:cViewPr varScale="1">
        <p:scale>
          <a:sx n="72" d="100"/>
          <a:sy n="72" d="100"/>
        </p:scale>
        <p:origin x="1208" y="216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3.xml"/><Relationship Id="rId21" Type="http://schemas.openxmlformats.org/officeDocument/2006/relationships/slide" Target="slides/slide7.xml"/><Relationship Id="rId42" Type="http://schemas.openxmlformats.org/officeDocument/2006/relationships/slide" Target="slides/slide28.xml"/><Relationship Id="rId63" Type="http://schemas.openxmlformats.org/officeDocument/2006/relationships/slide" Target="slides/slide49.xml"/><Relationship Id="rId84" Type="http://schemas.openxmlformats.org/officeDocument/2006/relationships/slide" Target="slides/slide70.xml"/><Relationship Id="rId138" Type="http://schemas.openxmlformats.org/officeDocument/2006/relationships/slide" Target="slides/slide124.xml"/><Relationship Id="rId159" Type="http://schemas.openxmlformats.org/officeDocument/2006/relationships/slide" Target="slides/slide145.xml"/><Relationship Id="rId107" Type="http://schemas.openxmlformats.org/officeDocument/2006/relationships/slide" Target="slides/slide93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8.xml"/><Relationship Id="rId53" Type="http://schemas.openxmlformats.org/officeDocument/2006/relationships/slide" Target="slides/slide39.xml"/><Relationship Id="rId74" Type="http://schemas.openxmlformats.org/officeDocument/2006/relationships/slide" Target="slides/slide60.xml"/><Relationship Id="rId128" Type="http://schemas.openxmlformats.org/officeDocument/2006/relationships/slide" Target="slides/slide114.xml"/><Relationship Id="rId149" Type="http://schemas.openxmlformats.org/officeDocument/2006/relationships/slide" Target="slides/slide135.xml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81.xml"/><Relationship Id="rId160" Type="http://schemas.openxmlformats.org/officeDocument/2006/relationships/slide" Target="slides/slide146.xml"/><Relationship Id="rId22" Type="http://schemas.openxmlformats.org/officeDocument/2006/relationships/slide" Target="slides/slide8.xml"/><Relationship Id="rId43" Type="http://schemas.openxmlformats.org/officeDocument/2006/relationships/slide" Target="slides/slide29.xml"/><Relationship Id="rId64" Type="http://schemas.openxmlformats.org/officeDocument/2006/relationships/slide" Target="slides/slide50.xml"/><Relationship Id="rId118" Type="http://schemas.openxmlformats.org/officeDocument/2006/relationships/slide" Target="slides/slide104.xml"/><Relationship Id="rId139" Type="http://schemas.openxmlformats.org/officeDocument/2006/relationships/slide" Target="slides/slide125.xml"/><Relationship Id="rId85" Type="http://schemas.openxmlformats.org/officeDocument/2006/relationships/slide" Target="slides/slide71.xml"/><Relationship Id="rId150" Type="http://schemas.openxmlformats.org/officeDocument/2006/relationships/slide" Target="slides/slide136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59" Type="http://schemas.openxmlformats.org/officeDocument/2006/relationships/slide" Target="slides/slide45.xml"/><Relationship Id="rId103" Type="http://schemas.openxmlformats.org/officeDocument/2006/relationships/slide" Target="slides/slide89.xml"/><Relationship Id="rId108" Type="http://schemas.openxmlformats.org/officeDocument/2006/relationships/slide" Target="slides/slide94.xml"/><Relationship Id="rId124" Type="http://schemas.openxmlformats.org/officeDocument/2006/relationships/slide" Target="slides/slide110.xml"/><Relationship Id="rId129" Type="http://schemas.openxmlformats.org/officeDocument/2006/relationships/slide" Target="slides/slide115.xml"/><Relationship Id="rId54" Type="http://schemas.openxmlformats.org/officeDocument/2006/relationships/slide" Target="slides/slide40.xml"/><Relationship Id="rId70" Type="http://schemas.openxmlformats.org/officeDocument/2006/relationships/slide" Target="slides/slide56.xml"/><Relationship Id="rId75" Type="http://schemas.openxmlformats.org/officeDocument/2006/relationships/slide" Target="slides/slide61.xml"/><Relationship Id="rId91" Type="http://schemas.openxmlformats.org/officeDocument/2006/relationships/slide" Target="slides/slide77.xml"/><Relationship Id="rId96" Type="http://schemas.openxmlformats.org/officeDocument/2006/relationships/slide" Target="slides/slide82.xml"/><Relationship Id="rId140" Type="http://schemas.openxmlformats.org/officeDocument/2006/relationships/slide" Target="slides/slide126.xml"/><Relationship Id="rId145" Type="http://schemas.openxmlformats.org/officeDocument/2006/relationships/slide" Target="slides/slide131.xml"/><Relationship Id="rId161" Type="http://schemas.openxmlformats.org/officeDocument/2006/relationships/slide" Target="slides/slide147.xml"/><Relationship Id="rId16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49" Type="http://schemas.openxmlformats.org/officeDocument/2006/relationships/slide" Target="slides/slide35.xml"/><Relationship Id="rId114" Type="http://schemas.openxmlformats.org/officeDocument/2006/relationships/slide" Target="slides/slide100.xml"/><Relationship Id="rId119" Type="http://schemas.openxmlformats.org/officeDocument/2006/relationships/slide" Target="slides/slide105.xml"/><Relationship Id="rId44" Type="http://schemas.openxmlformats.org/officeDocument/2006/relationships/slide" Target="slides/slide30.xml"/><Relationship Id="rId60" Type="http://schemas.openxmlformats.org/officeDocument/2006/relationships/slide" Target="slides/slide46.xml"/><Relationship Id="rId65" Type="http://schemas.openxmlformats.org/officeDocument/2006/relationships/slide" Target="slides/slide51.xml"/><Relationship Id="rId81" Type="http://schemas.openxmlformats.org/officeDocument/2006/relationships/slide" Target="slides/slide67.xml"/><Relationship Id="rId86" Type="http://schemas.openxmlformats.org/officeDocument/2006/relationships/slide" Target="slides/slide72.xml"/><Relationship Id="rId130" Type="http://schemas.openxmlformats.org/officeDocument/2006/relationships/slide" Target="slides/slide116.xml"/><Relationship Id="rId135" Type="http://schemas.openxmlformats.org/officeDocument/2006/relationships/slide" Target="slides/slide121.xml"/><Relationship Id="rId151" Type="http://schemas.openxmlformats.org/officeDocument/2006/relationships/slide" Target="slides/slide137.xml"/><Relationship Id="rId156" Type="http://schemas.openxmlformats.org/officeDocument/2006/relationships/slide" Target="slides/slide142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39" Type="http://schemas.openxmlformats.org/officeDocument/2006/relationships/slide" Target="slides/slide25.xml"/><Relationship Id="rId109" Type="http://schemas.openxmlformats.org/officeDocument/2006/relationships/slide" Target="slides/slide95.xml"/><Relationship Id="rId34" Type="http://schemas.openxmlformats.org/officeDocument/2006/relationships/slide" Target="slides/slide20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76" Type="http://schemas.openxmlformats.org/officeDocument/2006/relationships/slide" Target="slides/slide62.xml"/><Relationship Id="rId97" Type="http://schemas.openxmlformats.org/officeDocument/2006/relationships/slide" Target="slides/slide83.xml"/><Relationship Id="rId104" Type="http://schemas.openxmlformats.org/officeDocument/2006/relationships/slide" Target="slides/slide90.xml"/><Relationship Id="rId120" Type="http://schemas.openxmlformats.org/officeDocument/2006/relationships/slide" Target="slides/slide106.xml"/><Relationship Id="rId125" Type="http://schemas.openxmlformats.org/officeDocument/2006/relationships/slide" Target="slides/slide111.xml"/><Relationship Id="rId141" Type="http://schemas.openxmlformats.org/officeDocument/2006/relationships/slide" Target="slides/slide127.xml"/><Relationship Id="rId146" Type="http://schemas.openxmlformats.org/officeDocument/2006/relationships/slide" Target="slides/slide132.xml"/><Relationship Id="rId16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7.xml"/><Relationship Id="rId92" Type="http://schemas.openxmlformats.org/officeDocument/2006/relationships/slide" Target="slides/slide78.xml"/><Relationship Id="rId162" Type="http://schemas.openxmlformats.org/officeDocument/2006/relationships/slide" Target="slides/slide14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5.xml"/><Relationship Id="rId24" Type="http://schemas.openxmlformats.org/officeDocument/2006/relationships/slide" Target="slides/slide10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66" Type="http://schemas.openxmlformats.org/officeDocument/2006/relationships/slide" Target="slides/slide52.xml"/><Relationship Id="rId87" Type="http://schemas.openxmlformats.org/officeDocument/2006/relationships/slide" Target="slides/slide73.xml"/><Relationship Id="rId110" Type="http://schemas.openxmlformats.org/officeDocument/2006/relationships/slide" Target="slides/slide96.xml"/><Relationship Id="rId115" Type="http://schemas.openxmlformats.org/officeDocument/2006/relationships/slide" Target="slides/slide101.xml"/><Relationship Id="rId131" Type="http://schemas.openxmlformats.org/officeDocument/2006/relationships/slide" Target="slides/slide117.xml"/><Relationship Id="rId136" Type="http://schemas.openxmlformats.org/officeDocument/2006/relationships/slide" Target="slides/slide122.xml"/><Relationship Id="rId157" Type="http://schemas.openxmlformats.org/officeDocument/2006/relationships/slide" Target="slides/slide143.xml"/><Relationship Id="rId61" Type="http://schemas.openxmlformats.org/officeDocument/2006/relationships/slide" Target="slides/slide47.xml"/><Relationship Id="rId82" Type="http://schemas.openxmlformats.org/officeDocument/2006/relationships/slide" Target="slides/slide68.xml"/><Relationship Id="rId152" Type="http://schemas.openxmlformats.org/officeDocument/2006/relationships/slide" Target="slides/slide138.xml"/><Relationship Id="rId19" Type="http://schemas.openxmlformats.org/officeDocument/2006/relationships/slide" Target="slides/slide5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56" Type="http://schemas.openxmlformats.org/officeDocument/2006/relationships/slide" Target="slides/slide42.xml"/><Relationship Id="rId77" Type="http://schemas.openxmlformats.org/officeDocument/2006/relationships/slide" Target="slides/slide63.xml"/><Relationship Id="rId100" Type="http://schemas.openxmlformats.org/officeDocument/2006/relationships/slide" Target="slides/slide86.xml"/><Relationship Id="rId105" Type="http://schemas.openxmlformats.org/officeDocument/2006/relationships/slide" Target="slides/slide91.xml"/><Relationship Id="rId126" Type="http://schemas.openxmlformats.org/officeDocument/2006/relationships/slide" Target="slides/slide112.xml"/><Relationship Id="rId147" Type="http://schemas.openxmlformats.org/officeDocument/2006/relationships/slide" Target="slides/slide133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72" Type="http://schemas.openxmlformats.org/officeDocument/2006/relationships/slide" Target="slides/slide58.xml"/><Relationship Id="rId93" Type="http://schemas.openxmlformats.org/officeDocument/2006/relationships/slide" Target="slides/slide79.xml"/><Relationship Id="rId98" Type="http://schemas.openxmlformats.org/officeDocument/2006/relationships/slide" Target="slides/slide84.xml"/><Relationship Id="rId121" Type="http://schemas.openxmlformats.org/officeDocument/2006/relationships/slide" Target="slides/slide107.xml"/><Relationship Id="rId142" Type="http://schemas.openxmlformats.org/officeDocument/2006/relationships/slide" Target="slides/slide128.xml"/><Relationship Id="rId163" Type="http://schemas.openxmlformats.org/officeDocument/2006/relationships/slide" Target="slides/slide149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1.xml"/><Relationship Id="rId46" Type="http://schemas.openxmlformats.org/officeDocument/2006/relationships/slide" Target="slides/slide32.xml"/><Relationship Id="rId67" Type="http://schemas.openxmlformats.org/officeDocument/2006/relationships/slide" Target="slides/slide53.xml"/><Relationship Id="rId116" Type="http://schemas.openxmlformats.org/officeDocument/2006/relationships/slide" Target="slides/slide102.xml"/><Relationship Id="rId137" Type="http://schemas.openxmlformats.org/officeDocument/2006/relationships/slide" Target="slides/slide123.xml"/><Relationship Id="rId158" Type="http://schemas.openxmlformats.org/officeDocument/2006/relationships/slide" Target="slides/slide144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62" Type="http://schemas.openxmlformats.org/officeDocument/2006/relationships/slide" Target="slides/slide48.xml"/><Relationship Id="rId83" Type="http://schemas.openxmlformats.org/officeDocument/2006/relationships/slide" Target="slides/slide69.xml"/><Relationship Id="rId88" Type="http://schemas.openxmlformats.org/officeDocument/2006/relationships/slide" Target="slides/slide74.xml"/><Relationship Id="rId111" Type="http://schemas.openxmlformats.org/officeDocument/2006/relationships/slide" Target="slides/slide97.xml"/><Relationship Id="rId132" Type="http://schemas.openxmlformats.org/officeDocument/2006/relationships/slide" Target="slides/slide118.xml"/><Relationship Id="rId153" Type="http://schemas.openxmlformats.org/officeDocument/2006/relationships/slide" Target="slides/slide139.xml"/><Relationship Id="rId15" Type="http://schemas.openxmlformats.org/officeDocument/2006/relationships/slide" Target="slides/slide1.xml"/><Relationship Id="rId36" Type="http://schemas.openxmlformats.org/officeDocument/2006/relationships/slide" Target="slides/slide22.xml"/><Relationship Id="rId57" Type="http://schemas.openxmlformats.org/officeDocument/2006/relationships/slide" Target="slides/slide43.xml"/><Relationship Id="rId106" Type="http://schemas.openxmlformats.org/officeDocument/2006/relationships/slide" Target="slides/slide92.xml"/><Relationship Id="rId127" Type="http://schemas.openxmlformats.org/officeDocument/2006/relationships/slide" Target="slides/slide113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7.xml"/><Relationship Id="rId52" Type="http://schemas.openxmlformats.org/officeDocument/2006/relationships/slide" Target="slides/slide38.xml"/><Relationship Id="rId73" Type="http://schemas.openxmlformats.org/officeDocument/2006/relationships/slide" Target="slides/slide59.xml"/><Relationship Id="rId78" Type="http://schemas.openxmlformats.org/officeDocument/2006/relationships/slide" Target="slides/slide64.xml"/><Relationship Id="rId94" Type="http://schemas.openxmlformats.org/officeDocument/2006/relationships/slide" Target="slides/slide80.xml"/><Relationship Id="rId99" Type="http://schemas.openxmlformats.org/officeDocument/2006/relationships/slide" Target="slides/slide85.xml"/><Relationship Id="rId101" Type="http://schemas.openxmlformats.org/officeDocument/2006/relationships/slide" Target="slides/slide87.xml"/><Relationship Id="rId122" Type="http://schemas.openxmlformats.org/officeDocument/2006/relationships/slide" Target="slides/slide108.xml"/><Relationship Id="rId143" Type="http://schemas.openxmlformats.org/officeDocument/2006/relationships/slide" Target="slides/slide129.xml"/><Relationship Id="rId148" Type="http://schemas.openxmlformats.org/officeDocument/2006/relationships/slide" Target="slides/slide134.xml"/><Relationship Id="rId16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26" Type="http://schemas.openxmlformats.org/officeDocument/2006/relationships/slide" Target="slides/slide12.xml"/><Relationship Id="rId47" Type="http://schemas.openxmlformats.org/officeDocument/2006/relationships/slide" Target="slides/slide33.xml"/><Relationship Id="rId68" Type="http://schemas.openxmlformats.org/officeDocument/2006/relationships/slide" Target="slides/slide54.xml"/><Relationship Id="rId89" Type="http://schemas.openxmlformats.org/officeDocument/2006/relationships/slide" Target="slides/slide75.xml"/><Relationship Id="rId112" Type="http://schemas.openxmlformats.org/officeDocument/2006/relationships/slide" Target="slides/slide98.xml"/><Relationship Id="rId133" Type="http://schemas.openxmlformats.org/officeDocument/2006/relationships/slide" Target="slides/slide119.xml"/><Relationship Id="rId154" Type="http://schemas.openxmlformats.org/officeDocument/2006/relationships/slide" Target="slides/slide140.xml"/><Relationship Id="rId16" Type="http://schemas.openxmlformats.org/officeDocument/2006/relationships/slide" Target="slides/slide2.xml"/><Relationship Id="rId37" Type="http://schemas.openxmlformats.org/officeDocument/2006/relationships/slide" Target="slides/slide23.xml"/><Relationship Id="rId58" Type="http://schemas.openxmlformats.org/officeDocument/2006/relationships/slide" Target="slides/slide44.xml"/><Relationship Id="rId79" Type="http://schemas.openxmlformats.org/officeDocument/2006/relationships/slide" Target="slides/slide65.xml"/><Relationship Id="rId102" Type="http://schemas.openxmlformats.org/officeDocument/2006/relationships/slide" Target="slides/slide88.xml"/><Relationship Id="rId123" Type="http://schemas.openxmlformats.org/officeDocument/2006/relationships/slide" Target="slides/slide109.xml"/><Relationship Id="rId144" Type="http://schemas.openxmlformats.org/officeDocument/2006/relationships/slide" Target="slides/slide130.xml"/><Relationship Id="rId90" Type="http://schemas.openxmlformats.org/officeDocument/2006/relationships/slide" Target="slides/slide76.xml"/><Relationship Id="rId165" Type="http://schemas.openxmlformats.org/officeDocument/2006/relationships/viewProps" Target="viewProps.xml"/><Relationship Id="rId27" Type="http://schemas.openxmlformats.org/officeDocument/2006/relationships/slide" Target="slides/slide13.xml"/><Relationship Id="rId48" Type="http://schemas.openxmlformats.org/officeDocument/2006/relationships/slide" Target="slides/slide34.xml"/><Relationship Id="rId69" Type="http://schemas.openxmlformats.org/officeDocument/2006/relationships/slide" Target="slides/slide55.xml"/><Relationship Id="rId113" Type="http://schemas.openxmlformats.org/officeDocument/2006/relationships/slide" Target="slides/slide99.xml"/><Relationship Id="rId134" Type="http://schemas.openxmlformats.org/officeDocument/2006/relationships/slide" Target="slides/slide120.xml"/><Relationship Id="rId80" Type="http://schemas.openxmlformats.org/officeDocument/2006/relationships/slide" Target="slides/slide66.xml"/><Relationship Id="rId155" Type="http://schemas.openxmlformats.org/officeDocument/2006/relationships/slide" Target="slides/slide14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DB11A-C553-EF1F-0004-AD72318D3D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1F853B-C790-C889-DE6A-7B066A9A58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0541265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C4A21-65AF-BBB3-9F23-DEE81FF07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26CD04-48D7-60AB-9869-EB8AB30A16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0002236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6834A-4364-60FB-ADE1-3E697298D0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D72F5C-B138-C8F4-0CB4-5C04780888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22643927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5D97C-E5DA-E6BD-B744-CC2B3C448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F66E4-928D-ADAD-7F01-AD3CC7036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5443619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F53D9-E6BB-99C1-FD27-072D0764F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C28955-4B13-4EE2-CACD-3AFE5B3F7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9523217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0DCF4-5295-EEA7-F499-3043EE735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8341B-884C-2881-9D74-CC6E4EBEE4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075EB0-7AC5-1E35-BBAC-E4DAACAFBD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487642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DCA80-E020-4F09-9918-2B576E1D9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73BF17-EBEE-151F-3387-B54DD50488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6EB54-CA23-5B96-1E91-327740E76E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8C2499-4BAD-9BA2-1891-E8739F5826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D254BC-E9AD-08F5-6C51-A4CA7CE6CE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0497834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502FB-1D3C-7045-A916-91D9D1031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15077405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6483070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11748-9D07-D7AD-2B48-486B5785D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DCA8A-706D-C03B-E6D8-A53B8AA70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98005D-0872-8564-7E22-C7765B92A0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6141065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85AC3-3C6C-2E07-8FD7-A2A1344AB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3AF163-A9DF-BBDA-749D-889C9450A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7A6F3F-49E0-CE4B-E0FC-8036C6AD1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629318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EC391-3817-1D67-BD13-70444AE0A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2CD67A-0695-F375-6615-83C27D78E0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1827450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CBC2C7-AA9E-B135-A621-F68813672F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C0DFB5-D497-99DA-8482-CFF0E74790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9856078"/>
      </p:ext>
    </p:extLst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CFAE2D-BD6B-EBDA-9F19-F0AB46F9D9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695DEA-CC6A-1A00-8E0A-6B1531C7F6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3635106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10475-14DE-ED9C-2263-94AD958988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C3952D-2F8E-E05C-1E14-B36B7ADE77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28396721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AD996-5888-2C3D-014B-1A750D9BE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5BB85-D1B0-8014-2ABD-671C0C8875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2443703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F73DC-70C8-E85D-AD50-FA07C2FD3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C85771-A53C-07AD-8B05-3DC7DBB60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6614844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512DD-9471-F828-FF8E-6D6DC2F7D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DDDAB-755C-F8C5-5EBD-44D051A852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244475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364300-0E40-08BF-8812-9FCEBF22CB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67150" y="2768600"/>
            <a:ext cx="244475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8856885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676BF-5940-39F4-137C-57A30C93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4B148-3395-29A5-0546-398393994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93CBD7-1826-185E-4BDA-B67D5CBE7D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6B05B4-05D7-7D81-A45D-C3361231CD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53E04B-79B8-21EB-5AFB-A1C314D52C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6449017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AC957-283E-44A5-B1E8-6550DE018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68477518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996925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8C5A3-2EF1-8195-7089-5D7B06D8F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9AE8A-6204-CD3B-7B7E-7AAC2835C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89262A-A6E5-D360-AD14-D5F8777E1B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8576591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DFF70-5473-85B3-1652-3EB7BB55D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59D54E-AB22-7988-6EF9-5A6D2C76C8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530EEF-EABD-1FC7-F8CB-9A618431B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3334315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DCE01-11A9-1773-11F9-F531B1C4D0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7F43B9-4BA2-9195-0593-E3FB87111E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96639397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48A25-D8C6-7AB2-78A3-FB6B0D108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6558A7-19FE-CED3-B13F-5FB6FE297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5401372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0694AD-8670-24BA-8F51-7727767A22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193D7F-4A5C-D14B-87CF-35FC1EB36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7866911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59F52-B5FF-B4FE-231B-92A45D6442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3CAF42-2889-BF6B-3632-D0EA0E41A7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12878927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6094B-5041-B7EA-D19E-F46D7E501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DA565-1A7C-E2D4-B215-74EB28E95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9557672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76930-FBD2-4A70-7643-BA98D92E8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BEBBE4-9BE4-6E01-3354-F56BD23E2D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8559807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54740-DC6D-EBEA-D25A-3D210433A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D68C1-FE17-4189-4066-8870A1AD5E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2A506E-08F2-E625-7DCF-4C020FAA93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6771055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F3BC8-866F-A6C5-9EE1-B6560BEAA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9225E-A652-771A-3712-66C4ED1ED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A63620-230E-CE43-715D-FD0FB5C11F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84A4BA-3EB4-D175-63C0-BD68CA539D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923DD2-0A3C-E6F6-FEC2-E9B7B9D247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9579985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23CCF-D6B7-0959-5AF8-E2E42F651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2952702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4982034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68684-EEFB-FB41-9631-7679453DC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BCCCB-FBC9-2BFC-51E1-CCBB62D6D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14FE0B-E16F-6665-CF72-EA1989FB09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886653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B04AB-8FB7-A7A6-44C5-9A311BF67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46041-5150-FFD1-F334-8534FF7DD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473790"/>
      </p:ext>
    </p:extLst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C2860-51BE-AD02-5EA1-414EE6DD3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2CEEBD-6E8D-D785-DBA7-7FE9BDB9FE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2014C7-AFBD-D58B-87F1-AC2EED6784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3952040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BC73E-28A2-21C6-CD3E-3900261EF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F92063-B0D5-38B9-1807-E97547866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0510995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4815FE-2F8B-10FD-DB41-3A6A855A9E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02C9E9-5282-4686-9CB3-0AEDC96B2D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593180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E7EDD-F3D2-E210-EFB4-CC566319F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59B883-96C1-6070-E94C-95798DA60B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80400874"/>
      </p:ext>
    </p:extLst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F3750-F67E-E0AC-5D63-B32EB5FF1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21030-13DB-EC82-9C68-A3E8FFECA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240352"/>
      </p:ext>
    </p:extLst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FE846-C60D-1518-560A-CB5F27630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1B689D-36D5-EE3A-E9D3-EB01225787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4611782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80DA8-2B4D-7A7F-E23E-EBFF5BEA3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94CFB-A7D8-3C90-C23A-8455C28DA4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72400" y="2768600"/>
            <a:ext cx="19050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925BB4-265A-A51C-749A-001AE1DF73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29800" y="2768600"/>
            <a:ext cx="19050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367853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0B7B4-921F-E4BB-1790-B7E83FBA7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275C97-CD74-5812-8A90-1F01BF0FB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9F0A2-2753-CCC2-BA42-82F9750337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03A26E-7940-4ADC-6683-2332BA37E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77FCC6-A9B5-F828-DA0B-FB3F52408D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591456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61C94-881E-82D5-FD46-9E95F260E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54151623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69518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0BF5D-CF35-B63B-BF3E-43F7F6941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1FBE47-D3CF-8A72-C92A-FA439CB05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7939881"/>
      </p:ext>
    </p:extLst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1B55C-32E0-AA4D-774F-59595705D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0E5E7-E1DA-B1C1-E309-BE0F0AB0A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8C33DD-864B-41B0-BD7C-7703D42CD2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9585869"/>
      </p:ext>
    </p:extLst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5D5D6-4A0E-8E27-ED2B-F6C9AFECE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EE63EB-C904-A3D8-F67C-CD4C5EB421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792A69-E295-8690-BAFD-1DE3397521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3271956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B43DA-6769-F65F-2284-F5C217936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97744-7924-43A4-293D-F5BFC44EE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0096210"/>
      </p:ext>
    </p:extLst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B4C919-3B56-DCD5-4B0E-862EC9C766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CE25E7-21F1-2F91-6067-6412C4599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9354023"/>
      </p:ext>
    </p:extLst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0F019-065D-D19C-1884-B3C45EB8CB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632AE8-DF07-BA6B-0829-A848E4EA8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28417176"/>
      </p:ext>
    </p:extLst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26A18-8544-6068-0938-85E17EFA2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0FBA0-DAD7-3C6D-D555-8CF315555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0676747"/>
      </p:ext>
    </p:extLst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FDCF4-1788-9966-A710-106DF43B1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A8D2DF-BAC7-B6D1-1088-B695553A8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4872184"/>
      </p:ext>
    </p:extLst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E9F07-98C3-A0DC-EE6B-B57EDA467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9A7EE-3400-CD36-C08E-3A10E7CF0D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244475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B022B9-152D-1D65-2CAA-621B3F620C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67150" y="2768600"/>
            <a:ext cx="244475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2115451"/>
      </p:ext>
    </p:extLst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D0974-192A-E290-C211-61F1E4676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7AE0DD-50DE-587C-4A36-9BDE36DC4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19A70B-3B79-1D52-644B-8BFAE877EA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5488FF-3245-8CE7-C676-46A879CA38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495670-6BA3-F889-9CFF-EE7175B3CA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0797284"/>
      </p:ext>
    </p:extLst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BD594-1630-197D-3D6E-324F2AF44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1929988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C0568-9F3A-872A-D577-47A2A5DC0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CDD10-55A3-9113-C55B-6096CF587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70000" y="1270000"/>
            <a:ext cx="5156200" cy="721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8D9208-A019-E547-FC72-B62E5EEA3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8600" y="1270000"/>
            <a:ext cx="5156200" cy="721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1245664"/>
      </p:ext>
    </p:extLst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9734525"/>
      </p:ext>
    </p:extLst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58589-F1FC-D352-720B-7C3FBA5D9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8811E-F17A-F931-3CA2-A92F6F57A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EBC62-4D99-FE4C-7117-95FA7AF1E9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6600887"/>
      </p:ext>
    </p:extLst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7A7C8-9B22-5109-B04B-A277C7E02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B655BD-C81F-329F-92D6-A6C5E3DA9A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97295D-D7D1-CF24-21AC-64546EFDC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6224799"/>
      </p:ext>
    </p:extLst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0AF49-ECDA-A023-8A95-480ED6E3D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064DDB-AA07-E239-1A56-C0501090A7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8472406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49390D-9CB6-A810-24C2-C1FA8D7AC3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A3AAA6-FBF3-2029-1CD3-0B6679EB3A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373520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49EBD-20CF-2CA9-A160-6E98BB8A4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4FCCA-4562-46BE-2320-507A159BF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727DA7-3662-3F14-0B05-DE5528724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8FF85B-02E7-2B8E-74A9-CEEC527246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C64C96-35E6-3F7B-F1ED-70FDBB113E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12311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D492D-F616-F5E4-6948-5F18585C6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975108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912999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E78DF-2A5A-DDB9-D18C-EE4943EE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559F8-72CA-A6F2-1069-E6B59869E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56A385-8535-8EE9-3123-0DE217266F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225854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6C382-E423-A472-45C1-D16AEABE7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F85E1-43F2-95E8-3285-DEFD58E29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3780277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384CA-21C0-B65B-D07C-C47A1801D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3F4E9A-C3E2-9906-DEEC-4A95C2227E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269C8D-5109-E931-7517-04FB617A9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9522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33AD6-CA97-B8A1-4335-4A2064B74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62A530-432A-9356-921E-8138B79BBB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7687091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B25CB5-E480-3CC3-D72B-4D378815D0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796448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5B2579-FC49-6FE2-A00E-4354FF4712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79644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069626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7AA23-CD95-6606-0474-06BA2EFC16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A0BF38-3E77-3493-4638-0B66D989BE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16883117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A45CD-4C91-C665-F4A8-E3CB910C1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B90A3-844E-C4DC-DBD5-2EFF23B61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498968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1235E-071D-C02F-4709-42FD02EBB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BE355A-2687-3892-BA66-42AD0F978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73516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889CD-3E6F-CB8C-9CB3-C52217072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96FF6-459A-38AE-5B48-42E588CEDB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334C60-DDC9-67AF-2314-D786049711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302686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4E7B2-DFD1-FC6D-C12F-E4DC339F0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E2F40A-6FFB-5EDA-3480-3D7962F0D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416086-A234-F515-2231-E5CEB92097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532985-B7BE-AD99-FC30-E7F0A30DA1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F6A049-1002-4BDB-EFB9-76AF7CBE73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9086168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3C79B-504A-422C-0BC2-2BB6624CE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7270170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958131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330EC-116F-360B-5050-0D691BC9C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FDEC3B-6972-03AA-167F-F070D377C0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939536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01FD2-8639-9ADB-2BC7-57BAC3388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40392-C051-1B20-6490-97EFD6861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96D415-9867-820C-7D39-5CF953146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4871328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414FB-E995-37EA-B218-D091E3D31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8ABCEA-A335-B118-0972-E6642CDF6F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E7E2FF-47E2-7F37-77BF-AA2AF8F6A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1167379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EA158-53AF-A57C-6A31-04628A786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FAC347-FD15-DBC2-2E3D-9526F9A863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8342158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75EFE5-81C7-DB3A-8A30-0E6EF64F3D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07513" y="2597150"/>
            <a:ext cx="2803525" cy="6188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AD158E-631B-4965-1167-24605D97A8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93763" y="2597150"/>
            <a:ext cx="8261350" cy="6188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5266981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709BA-EFC2-BBF0-6FD9-DD249700D9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CCBA67-9414-DAB4-4633-C0D3E0D159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61669864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18125-DD75-BFF1-0375-13FBD6F34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EC3D6-9273-D3A7-28C5-A2F000C81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603581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D6BBE-FB6C-A9F2-661F-783E3B1B3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2D426B-FA3D-F225-454C-04B1F79604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046628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A530E-1D15-F972-4F5E-7E57EECC4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72F9B-15F1-52D1-C999-89E7AB2603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A501A8-ABC9-BC73-720B-9DCB26FB4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3819868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2A8EF-4AC5-EC48-06A4-337F021C9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37FEA6-6D7D-56F3-0C4A-80EEB078D2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1E1FFB-4150-2648-A9C6-3F1469BC8F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7C44D9-E62D-1056-9FB7-7358EBABE2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A89E58-BB74-410B-1BE1-03E96FD3C7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2840744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B07FA-4406-56C7-10E8-95D31D0F8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7476893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BFC7D-EC48-8A12-D54C-D095EAA38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46F05-6D69-6B33-AFD1-D26412E0F4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E36378-0AA7-447D-5254-C9DDE4580B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3818265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4134445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B3E5B-932C-EBD5-087A-0F35FDC79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5310A-97D2-13D9-06E0-B88A28EAC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1CC79C-EEDC-F710-D29F-ED82D42F2A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9744427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9FB47-CDE7-36AB-640B-B9E7F3DCD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A5D7F6-70C4-63E4-AB17-DB3D92F6D5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141B71-4AA9-BA30-77C4-97065A8ACC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2830763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600C1-0879-9075-E79C-5B5977433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A4C9D7-926C-D95F-6C4B-230F2A7819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56082225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23BA2F-5F07-459D-A1DF-72D9C36A9A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C1EE7C-6AD1-CE61-4BA1-543F28AAC8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9472230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8A348-4F97-F9E3-788B-0BA071B95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37B0DD-B0DC-4BD6-FEF8-0B4F52435E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72975783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2AA14-0C61-9F8F-EC0C-DD7AD0AC0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55B18F-4458-FD82-1592-C949DADD1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0303044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BA484-8281-BB84-8B2A-349A3E5AC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F3C472-2849-ED8D-72F3-517AF9D4C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2654483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50883-BDBE-3F09-CE3C-EA72C3900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D5B17-2C61-7795-F2DE-D471CD8664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CB511C-DC7B-A75B-0EA1-CE2615557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5891354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BE859-42D3-607A-7678-BAFCC0218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E04C76-D737-838C-A25F-C9163954B3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7CFCC9-85E1-F364-7136-C02D4C5064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2DE15D-C52B-84DA-8F21-95672D6AAD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3A4B51-D018-C913-C89C-49A22DFA1D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238480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CD699-9CFC-290E-EB9B-060E7C34F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DC3AD-20E6-E29E-2657-C46464C681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2126BC-15CB-944A-7A1E-06702E6F89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342370-B1A1-5B3D-0F8B-5E415C8742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BECB85-EE42-E95A-FE0C-864CA67D4D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1980393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1CFE6-5F90-F7E9-EEDB-9F8D85713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2508185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214270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1C663-96C2-E8A8-4F42-CBC46550F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AD6FC-0401-FA55-5776-F38CE12C6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820D6F-3F36-82B5-0D2D-93D767731C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0283090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94F60-AAD7-1F29-9B48-A065DDE3D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8D6235-7D08-A915-E4A6-56E0FF525C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3C1E16-B699-590A-6A4E-D528A0D8B3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4992157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F41E3-0F84-506B-4B12-C57EA5DDE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53EBA8-2B3F-689C-CFB9-3093A8F37A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8312999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52047E-EF0C-BB22-FE97-4B7C124139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07513" y="2597150"/>
            <a:ext cx="2803525" cy="6470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E865E4-DE24-7475-2D0C-8F14197A41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93763" y="2597150"/>
            <a:ext cx="8261350" cy="64706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4238689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3F178-1095-0E33-0D39-84258727E7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669D0F-559D-F07D-0F5F-58C73085A9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0921036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7AE3D-40D7-AD88-1116-7EBFAD5F7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D75AA9-6D7B-1125-6382-B44B8E84F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267122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AD3BB-1F17-B57A-B452-C8E50B7D4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764B36-D354-0E6C-E4F5-4DBFF9BD1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2604043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530A2-5471-A814-6A23-D9D0724D2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DC985-B114-62F8-7770-402B560205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C92D2B-2413-50EE-1F6A-80FDC00B8E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091820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F64DE-1F6D-5A75-437D-06FAF27B8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27718325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D6962-34F8-8F69-312A-E27A43101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8786F-DFC3-95BE-A9D1-4ACDDB532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0BCC1A-7B9B-0783-F971-6447853C3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C2E162-545F-E483-A89C-FE4F381F79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F8CCEE-9A62-E25D-1EFF-A02336B5E9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9400207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FCCE8-21FB-E6EB-FB3E-B7BCEEA9C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14526419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539199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E8456-445E-E0EC-A67D-C7E147998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04A5A-B97F-9049-97F5-134E38BE7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360A09-299F-1A8F-5317-39596DCFF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2213822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88CDE-F405-4B41-26E3-B675A77FE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0F1422-48C8-E204-CC79-0ED4CC9DC3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D82828-D767-1BD9-1BCC-18F5CC1D70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1650933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65124-834A-738E-8A75-B7FD05638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9FF742-FFFB-1719-43A6-3D8094FEF4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09216211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E1DFE5-2813-47CE-B2E8-4BDE816828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07513" y="2597150"/>
            <a:ext cx="2803525" cy="6470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C6A8C7-66E0-D5A4-9214-388E7B7E76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93763" y="2597150"/>
            <a:ext cx="8261350" cy="64706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6681651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DDA2E-9071-C76A-B7F2-E5223FA5DD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8C073A-55F5-6FD5-2A5B-CF06515C00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65905639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88F1C-3383-EE62-4E16-CDEA0F7CD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BBE96-FB3F-0DB8-A167-B049C109F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2813451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83830-705D-3E5D-CF6B-D0E64C69A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FCD050-55F4-F14A-E56D-0B100AA351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939583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8448716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9EBA5-033F-8760-946B-CB9835D32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524E42-D410-F7C5-B2C5-2620B9110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4787900"/>
            <a:ext cx="2857500" cy="330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EFFCE6-4125-F280-5A7D-806A063B3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44900" y="4787900"/>
            <a:ext cx="2857500" cy="330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7398670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53FD6-398C-E0C9-6227-955E9AC64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E327D2-3EA3-9D39-C5ED-AB4731C6A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1CDE79-8FE0-A81D-C7AE-10E0B924A4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A365F-8136-10A9-94DD-F3B77B7F6F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363743-3019-59AB-54AB-E8FE36824E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7911284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B87A6-488C-11FB-0941-390003731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9833136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444935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00526-8944-96BD-E337-7A37CCBA3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089C4-07D6-1046-6E57-8D840B16D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EC8C62-B47B-9DCF-55D6-576C23A91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9706445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0FF58-CB80-FBA6-D128-DC7A51BA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AE89B5-4141-DA2B-646C-EB16BB22C2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23A00D-403F-CA7F-5C52-CFE778E764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2690965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1DBE7-F9E7-BD96-E014-30180D1AD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7437B3-5D24-BB9F-9388-4576EC6B43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0866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69B59D-2EA3-88D7-B5CE-39F3DF016A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035550" y="1409700"/>
            <a:ext cx="1466850" cy="668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62CB9C-0F83-1C11-033A-479775D87C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35000" y="1409700"/>
            <a:ext cx="4248150" cy="668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8602760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016E1-721F-C8EC-25DB-78CDF6585C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38E963-D718-119E-18A5-738DB2FFA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90365511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B1CAB-9858-5E05-1CC4-0D62DC47A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089A6-68E6-CEBE-C2EB-DFA032F05A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88612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8EABD-9642-2E4C-5565-CC55D779C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87202F-6CF8-3404-978D-C92117034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16352B-2B74-5C78-63F6-AD974A7DEB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8524932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DAC5C-FCD0-ED63-5F35-BF47F44F2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B0482-7638-F8FF-115F-C2848B8237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0566512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9751D-0B29-06C8-6EAF-29FC2E614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DAFA3-6DC4-9CD1-98CA-9002C67627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0" y="4787900"/>
            <a:ext cx="2857500" cy="330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7514DE-A4D9-6E6B-B5E6-6D046713F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44900" y="4787900"/>
            <a:ext cx="2857500" cy="330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724638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1D64A-EFAD-6A25-292C-E6505B351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2C58A-2F54-119C-F2C0-E789B9AD37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6330F7-E6EC-9371-203F-0996961B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DD28D2-D319-BDB8-0CCA-AF7EB0172E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740540-8D7A-2852-BF12-56EB3A8385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8923435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A4BB9-6E93-DDCA-7196-28541B7B2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22134105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2311857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B2B77-3482-D54F-0FF2-5509F6890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3C6A0-7448-E9E0-B435-5D5E619E5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E89EC9-C7B7-332F-E045-4EE3DACEB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8061613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DE5AA-6EFE-9C7A-A5AD-400DCFD43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24EB02-5D36-D724-0F91-C673B36D99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0EBAE3-7006-7AC3-A921-A5AB126378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1937743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58B2A-FCC3-0F3A-2B16-33C369E66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CA2DE7-2E44-0D85-E9DE-BA23E064F7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0751658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D5059F-2B5A-9068-0086-6D875DCCDF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035550" y="1409700"/>
            <a:ext cx="1466850" cy="668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13318E-21F0-D104-469A-32567C7E6E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35000" y="1409700"/>
            <a:ext cx="4248150" cy="668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8802088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EAB37-4E43-82CA-A9BD-6814914FCD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517B30-1183-4E85-16E9-FE24F0235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595975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1CE61-512F-0F78-A5D0-C362E7CB8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5B2E2A-AF61-2E5C-4C66-DEC6C0F0E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C4610F-8279-380D-471B-D3A95A45B7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9281980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30EED-DDC2-938B-3FA7-137886F80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B5DE6-DA39-818F-8BB6-F02D63CF4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1272965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BDD27-0CAD-50B8-9C67-08C2336D0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E4B582-EBE8-7FD5-295A-75FF50301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7921102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59644-D18F-7D56-04BD-A783EE874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AE82B-D087-5EAA-E1BA-4B6DB40D73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E51E90-89A6-1FE0-BD1C-EC388AF467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7936951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88E68-3D16-496A-ED93-C2D7C3609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B6CAD0-A209-B36B-04B0-1A956F66A3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8700FD-ABD4-AAD6-5DED-B3EAE3B48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0DDDC9-4FFC-4B01-4C03-4D9DB7A85F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83E8A4-2BD3-35A3-93D3-FA63145DF9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2570063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F23C6-DA47-F8FC-49D3-1B4FB0BBC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22217423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4439924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B0DC8-2F44-B418-F59C-62613CA6F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C1EDE-E105-76C6-2048-6207821B6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E01183-1984-7021-834A-8EA838775A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6501701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A80B9-8D40-B8DF-75FF-D8DE796DD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35CA76-B744-9022-E5DC-AF122D7259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10C51-DA1F-9F0D-363E-94C0952C46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5332696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4407A-F918-3773-8A62-B3B4DDBB3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0F453C-00CA-F686-798D-A6E972C1E8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3997132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83F9C5-76EA-4D08-2B72-AF13B18F17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07513" y="254000"/>
            <a:ext cx="2803525" cy="85312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5C7B6E-35EF-C1F5-8965-44B03EC02B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93763" y="254000"/>
            <a:ext cx="8261350" cy="85312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4364866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7D2F1652-C287-D025-D279-9CF23B4A526B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C4397964-4513-8D7F-1A7C-CA3079DB20F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text styles</a:t>
            </a:r>
          </a:p>
          <a:p>
            <a:pPr lvl="1"/>
            <a:r>
              <a:rPr lang="en-US" altLang="en-US">
                <a:sym typeface="Gill Sans" panose="020B0502020104020203" pitchFamily="34" charset="-79"/>
              </a:rPr>
              <a:t>Second level</a:t>
            </a:r>
          </a:p>
          <a:p>
            <a:pPr lvl="2"/>
            <a:r>
              <a:rPr lang="en-US" altLang="en-US">
                <a:sym typeface="Gill Sans" panose="020B0502020104020203" pitchFamily="34" charset="-79"/>
              </a:rPr>
              <a:t>Third level</a:t>
            </a:r>
          </a:p>
          <a:p>
            <a:pPr lvl="3"/>
            <a:r>
              <a:rPr lang="en-US" altLang="en-US">
                <a:sym typeface="Gill Sans" panose="020B0502020104020203" pitchFamily="34" charset="-79"/>
              </a:rPr>
              <a:t>Fourth level</a:t>
            </a:r>
          </a:p>
          <a:p>
            <a:pPr lvl="4"/>
            <a:r>
              <a:rPr lang="en-US" altLang="en-US">
                <a:sym typeface="Gill Sans" panose="020B0502020104020203" pitchFamily="34" charset="-79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9pPr>
    </p:titleStyle>
    <p:bodyStyle>
      <a:lvl1pPr marL="838200" indent="-571500" algn="l" rtl="0" fontAlgn="base">
        <a:spcBef>
          <a:spcPts val="24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1282700" indent="-571500" algn="l" rtl="0" fontAlgn="base">
        <a:spcBef>
          <a:spcPts val="24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1727200" indent="-571500" algn="l" rtl="0" fontAlgn="base">
        <a:spcBef>
          <a:spcPts val="24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2171700" indent="-571500" algn="l" rtl="0" fontAlgn="base">
        <a:spcBef>
          <a:spcPts val="24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2616200" indent="-571500" algn="l" rtl="0" fontAlgn="base">
        <a:spcBef>
          <a:spcPts val="24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9pPr>
    </p:titleStyle>
    <p:bodyStyle>
      <a:lvl1pPr marL="889000" indent="-571500" algn="l" rtl="0" fontAlgn="base">
        <a:spcBef>
          <a:spcPts val="24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1333500" indent="-571500" algn="l" rtl="0" fontAlgn="base">
        <a:spcBef>
          <a:spcPts val="24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1778000" indent="-571500" algn="l" rtl="0" fontAlgn="base">
        <a:spcBef>
          <a:spcPts val="24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2222500" indent="-571500" algn="l" rtl="0" fontAlgn="base">
        <a:spcBef>
          <a:spcPts val="24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2667000" indent="-571500" algn="l" rtl="0" fontAlgn="base">
        <a:spcBef>
          <a:spcPts val="24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2F718FE9-43B7-02CA-5D06-A815F5260C1F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567C6041-023C-8734-4E66-043AFBD4257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1270000" y="2768600"/>
            <a:ext cx="50419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text styles</a:t>
            </a:r>
          </a:p>
          <a:p>
            <a:pPr lvl="1"/>
            <a:r>
              <a:rPr lang="en-US" altLang="en-US">
                <a:sym typeface="Gill Sans" panose="020B0502020104020203" pitchFamily="34" charset="-79"/>
              </a:rPr>
              <a:t>Second level</a:t>
            </a:r>
          </a:p>
          <a:p>
            <a:pPr lvl="2"/>
            <a:r>
              <a:rPr lang="en-US" altLang="en-US">
                <a:sym typeface="Gill Sans" panose="020B0502020104020203" pitchFamily="34" charset="-79"/>
              </a:rPr>
              <a:t>Third level</a:t>
            </a:r>
          </a:p>
          <a:p>
            <a:pPr lvl="3"/>
            <a:r>
              <a:rPr lang="en-US" altLang="en-US">
                <a:sym typeface="Gill Sans" panose="020B0502020104020203" pitchFamily="34" charset="-79"/>
              </a:rPr>
              <a:t>Fourth level</a:t>
            </a:r>
          </a:p>
          <a:p>
            <a:pPr lvl="4"/>
            <a:r>
              <a:rPr lang="en-US" altLang="en-US">
                <a:sym typeface="Gill Sans" panose="020B0502020104020203" pitchFamily="34" charset="-79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9pPr>
    </p:titleStyle>
    <p:bodyStyle>
      <a:lvl1pPr marL="760413" indent="-493713" algn="l" rtl="0" fontAlgn="base">
        <a:spcBef>
          <a:spcPts val="3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1204913" indent="-493713" algn="l" rtl="0" fontAlgn="base">
        <a:spcBef>
          <a:spcPts val="3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1649413" indent="-493713" algn="l" rtl="0" fontAlgn="base">
        <a:spcBef>
          <a:spcPts val="3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2093913" indent="-493713" algn="l" rtl="0" fontAlgn="base">
        <a:spcBef>
          <a:spcPts val="3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2538413" indent="-493713" algn="l" rtl="0" fontAlgn="base">
        <a:spcBef>
          <a:spcPts val="3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7FFD878D-15AB-EE19-FBC2-452CD26C9AAD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74BB078C-4446-5D78-5DB9-0409674DCC3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text styles</a:t>
            </a:r>
          </a:p>
          <a:p>
            <a:pPr lvl="1"/>
            <a:r>
              <a:rPr lang="en-US" altLang="en-US">
                <a:sym typeface="Gill Sans" panose="020B0502020104020203" pitchFamily="34" charset="-79"/>
              </a:rPr>
              <a:t>Second level</a:t>
            </a:r>
          </a:p>
          <a:p>
            <a:pPr lvl="2"/>
            <a:r>
              <a:rPr lang="en-US" altLang="en-US">
                <a:sym typeface="Gill Sans" panose="020B0502020104020203" pitchFamily="34" charset="-79"/>
              </a:rPr>
              <a:t>Third level</a:t>
            </a:r>
          </a:p>
          <a:p>
            <a:pPr lvl="3"/>
            <a:r>
              <a:rPr lang="en-US" altLang="en-US">
                <a:sym typeface="Gill Sans" panose="020B0502020104020203" pitchFamily="34" charset="-79"/>
              </a:rPr>
              <a:t>Fourth level</a:t>
            </a:r>
          </a:p>
          <a:p>
            <a:pPr lvl="4"/>
            <a:r>
              <a:rPr lang="en-US" altLang="en-US">
                <a:sym typeface="Gill Sans" panose="020B0502020104020203" pitchFamily="34" charset="-79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9pPr>
    </p:titleStyle>
    <p:bodyStyle>
      <a:lvl1pPr marL="760413" indent="-493713" algn="l" rtl="0" fontAlgn="base">
        <a:spcBef>
          <a:spcPts val="3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1204913" indent="-493713" algn="l" rtl="0" fontAlgn="base">
        <a:spcBef>
          <a:spcPts val="3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1649413" indent="-493713" algn="l" rtl="0" fontAlgn="base">
        <a:spcBef>
          <a:spcPts val="3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2093913" indent="-493713" algn="l" rtl="0" fontAlgn="base">
        <a:spcBef>
          <a:spcPts val="3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2538413" indent="-493713" algn="l" rtl="0" fontAlgn="base">
        <a:spcBef>
          <a:spcPts val="3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675086EA-2B2E-FFC8-6BD8-46CD57C17EC0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3460780E-F81B-EF34-DBCE-AFB7FE1F331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7772400" y="2768600"/>
            <a:ext cx="39624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text styles</a:t>
            </a:r>
          </a:p>
          <a:p>
            <a:pPr lvl="1"/>
            <a:r>
              <a:rPr lang="en-US" altLang="en-US">
                <a:sym typeface="Gill Sans" panose="020B0502020104020203" pitchFamily="34" charset="-79"/>
              </a:rPr>
              <a:t>Second level</a:t>
            </a:r>
          </a:p>
          <a:p>
            <a:pPr lvl="2"/>
            <a:r>
              <a:rPr lang="en-US" altLang="en-US">
                <a:sym typeface="Gill Sans" panose="020B0502020104020203" pitchFamily="34" charset="-79"/>
              </a:rPr>
              <a:t>Third level</a:t>
            </a:r>
          </a:p>
          <a:p>
            <a:pPr lvl="3"/>
            <a:r>
              <a:rPr lang="en-US" altLang="en-US">
                <a:sym typeface="Gill Sans" panose="020B0502020104020203" pitchFamily="34" charset="-79"/>
              </a:rPr>
              <a:t>Fourth level</a:t>
            </a:r>
          </a:p>
          <a:p>
            <a:pPr lvl="4"/>
            <a:r>
              <a:rPr lang="en-US" altLang="en-US">
                <a:sym typeface="Gill Sans" panose="020B0502020104020203" pitchFamily="34" charset="-79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9pPr>
    </p:titleStyle>
    <p:bodyStyle>
      <a:lvl1pPr marL="760413" indent="-493713" algn="l" rtl="0" fontAlgn="base">
        <a:spcBef>
          <a:spcPts val="3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1204913" indent="-493713" algn="l" rtl="0" fontAlgn="base">
        <a:spcBef>
          <a:spcPts val="3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1649413" indent="-493713" algn="l" rtl="0" fontAlgn="base">
        <a:spcBef>
          <a:spcPts val="3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2093913" indent="-493713" algn="l" rtl="0" fontAlgn="base">
        <a:spcBef>
          <a:spcPts val="3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2538413" indent="-493713" algn="l" rtl="0" fontAlgn="base">
        <a:spcBef>
          <a:spcPts val="3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86289D9E-9D57-98EC-0742-2FD229B742CB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87CAE09C-E5C8-1277-481B-82B37E94FAB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1270000" y="2768600"/>
            <a:ext cx="50419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text styles</a:t>
            </a:r>
          </a:p>
          <a:p>
            <a:pPr lvl="1"/>
            <a:r>
              <a:rPr lang="en-US" altLang="en-US">
                <a:sym typeface="Gill Sans" panose="020B0502020104020203" pitchFamily="34" charset="-79"/>
              </a:rPr>
              <a:t>Second level</a:t>
            </a:r>
          </a:p>
          <a:p>
            <a:pPr lvl="2"/>
            <a:r>
              <a:rPr lang="en-US" altLang="en-US">
                <a:sym typeface="Gill Sans" panose="020B0502020104020203" pitchFamily="34" charset="-79"/>
              </a:rPr>
              <a:t>Third level</a:t>
            </a:r>
          </a:p>
          <a:p>
            <a:pPr lvl="3"/>
            <a:r>
              <a:rPr lang="en-US" altLang="en-US">
                <a:sym typeface="Gill Sans" panose="020B0502020104020203" pitchFamily="34" charset="-79"/>
              </a:rPr>
              <a:t>Fourth level</a:t>
            </a:r>
          </a:p>
          <a:p>
            <a:pPr lvl="4"/>
            <a:r>
              <a:rPr lang="en-US" altLang="en-US">
                <a:sym typeface="Gill Sans" panose="020B0502020104020203" pitchFamily="34" charset="-79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9pPr>
    </p:titleStyle>
    <p:bodyStyle>
      <a:lvl1pPr marL="760413" indent="-493713" algn="l" rtl="0" fontAlgn="base">
        <a:spcBef>
          <a:spcPts val="3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1204913" indent="-493713" algn="l" rtl="0" fontAlgn="base">
        <a:spcBef>
          <a:spcPts val="3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1649413" indent="-493713" algn="l" rtl="0" fontAlgn="base">
        <a:spcBef>
          <a:spcPts val="3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2093913" indent="-493713" algn="l" rtl="0" fontAlgn="base">
        <a:spcBef>
          <a:spcPts val="3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2538413" indent="-493713" algn="l" rtl="0" fontAlgn="base">
        <a:spcBef>
          <a:spcPts val="3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>
            <a:extLst>
              <a:ext uri="{FF2B5EF4-FFF2-40B4-BE49-F238E27FC236}">
                <a16:creationId xmlns:a16="http://schemas.microsoft.com/office/drawing/2014/main" id="{150EB32A-EC5D-A60D-5798-6341148F91C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1270000" y="1270000"/>
            <a:ext cx="10464800" cy="721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text styles</a:t>
            </a:r>
          </a:p>
          <a:p>
            <a:pPr lvl="1"/>
            <a:r>
              <a:rPr lang="en-US" altLang="en-US">
                <a:sym typeface="Gill Sans" panose="020B0502020104020203" pitchFamily="34" charset="-79"/>
              </a:rPr>
              <a:t>Second level</a:t>
            </a:r>
          </a:p>
          <a:p>
            <a:pPr lvl="2"/>
            <a:r>
              <a:rPr lang="en-US" altLang="en-US">
                <a:sym typeface="Gill Sans" panose="020B0502020104020203" pitchFamily="34" charset="-79"/>
              </a:rPr>
              <a:t>Third level</a:t>
            </a:r>
          </a:p>
          <a:p>
            <a:pPr lvl="3"/>
            <a:r>
              <a:rPr lang="en-US" altLang="en-US">
                <a:sym typeface="Gill Sans" panose="020B0502020104020203" pitchFamily="34" charset="-79"/>
              </a:rPr>
              <a:t>Fourth level</a:t>
            </a:r>
          </a:p>
          <a:p>
            <a:pPr lvl="4"/>
            <a:r>
              <a:rPr lang="en-US" altLang="en-US">
                <a:sym typeface="Gill Sans" panose="020B0502020104020203" pitchFamily="34" charset="-79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9pPr>
    </p:titleStyle>
    <p:bodyStyle>
      <a:lvl1pPr marL="838200" indent="-571500" algn="l" rtl="0" fontAlgn="base">
        <a:spcBef>
          <a:spcPts val="4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1282700" indent="-571500" algn="l" rtl="0" fontAlgn="base">
        <a:spcBef>
          <a:spcPts val="4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1727200" indent="-571500" algn="l" rtl="0" fontAlgn="base">
        <a:spcBef>
          <a:spcPts val="4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2171700" indent="-571500" algn="l" rtl="0" fontAlgn="base">
        <a:spcBef>
          <a:spcPts val="4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2616200" indent="-571500" algn="l" rtl="0" fontAlgn="base">
        <a:spcBef>
          <a:spcPts val="48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>
            <a:extLst>
              <a:ext uri="{FF2B5EF4-FFF2-40B4-BE49-F238E27FC236}">
                <a16:creationId xmlns:a16="http://schemas.microsoft.com/office/drawing/2014/main" id="{45734FD8-2265-0DDC-F882-9E5DE2DE741D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270000" y="2971800"/>
            <a:ext cx="104648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algn="ct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algn="ct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algn="ct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algn="ct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id="{4E0B4434-5103-8E29-1115-7395DC3EB41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text styles</a:t>
            </a:r>
          </a:p>
          <a:p>
            <a:pPr lvl="1"/>
            <a:r>
              <a:rPr lang="en-US" altLang="en-US">
                <a:sym typeface="Gill Sans" panose="020B0502020104020203" pitchFamily="34" charset="-79"/>
              </a:rPr>
              <a:t>Second level</a:t>
            </a:r>
          </a:p>
          <a:p>
            <a:pPr lvl="2"/>
            <a:r>
              <a:rPr lang="en-US" altLang="en-US">
                <a:sym typeface="Gill Sans" panose="020B0502020104020203" pitchFamily="34" charset="-79"/>
              </a:rPr>
              <a:t>Third level</a:t>
            </a:r>
          </a:p>
          <a:p>
            <a:pPr lvl="3"/>
            <a:r>
              <a:rPr lang="en-US" altLang="en-US">
                <a:sym typeface="Gill Sans" panose="020B0502020104020203" pitchFamily="34" charset="-79"/>
              </a:rPr>
              <a:t>Fourth level</a:t>
            </a:r>
          </a:p>
          <a:p>
            <a:pPr lvl="4"/>
            <a:r>
              <a:rPr lang="en-US" altLang="en-US">
                <a:sym typeface="Gill Sans" panose="020B0502020104020203" pitchFamily="34" charset="-79"/>
              </a:rPr>
              <a:t>Fifth level</a:t>
            </a:r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C74E8E91-9387-08B0-EE44-78D1B69BC0B4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algn="ct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algn="ct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algn="ct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algn="ct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2AFFBD3D-B2F2-B2EF-D2DE-07A4E0421577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270000" y="7366000"/>
            <a:ext cx="10464800" cy="170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algn="ct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algn="ct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algn="ct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algn="ct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DFC8A1B2-E527-C6ED-18F7-4DEEABA4B113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270000" y="7366000"/>
            <a:ext cx="10464800" cy="170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algn="ct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algn="ct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algn="ct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algn="ctr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059F2924-E3D5-4180-565E-422CD23B794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35000" y="47879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text styles</a:t>
            </a:r>
          </a:p>
          <a:p>
            <a:pPr lvl="1"/>
            <a:r>
              <a:rPr lang="en-US" altLang="en-US">
                <a:sym typeface="Gill Sans" panose="020B0502020104020203" pitchFamily="34" charset="-79"/>
              </a:rPr>
              <a:t>Second level</a:t>
            </a:r>
          </a:p>
          <a:p>
            <a:pPr lvl="2"/>
            <a:r>
              <a:rPr lang="en-US" altLang="en-US">
                <a:sym typeface="Gill Sans" panose="020B0502020104020203" pitchFamily="34" charset="-79"/>
              </a:rPr>
              <a:t>Third level</a:t>
            </a:r>
          </a:p>
          <a:p>
            <a:pPr lvl="3"/>
            <a:r>
              <a:rPr lang="en-US" altLang="en-US">
                <a:sym typeface="Gill Sans" panose="020B0502020104020203" pitchFamily="34" charset="-79"/>
              </a:rPr>
              <a:t>Fourth level</a:t>
            </a:r>
          </a:p>
          <a:p>
            <a:pPr lvl="4"/>
            <a:r>
              <a:rPr lang="en-US" altLang="en-US">
                <a:sym typeface="Gill Sans" panose="020B0502020104020203" pitchFamily="34" charset="-79"/>
              </a:rPr>
              <a:t>Fifth level</a:t>
            </a: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47F693E8-FAB5-12D1-4E43-D570C4CE20EB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635000" y="14097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0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2pPr>
      <a:lvl3pPr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3pPr>
      <a:lvl4pPr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4pPr>
      <a:lvl5pPr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6pPr>
      <a:lvl7pPr marL="9144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7pPr>
      <a:lvl8pPr marL="13716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8pPr>
      <a:lvl9pPr marL="18288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algn="ctr" rtl="0" fontAlgn="base">
        <a:spcBef>
          <a:spcPct val="0"/>
        </a:spcBef>
        <a:spcAft>
          <a:spcPct val="0"/>
        </a:spcAft>
        <a:defRPr sz="3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algn="ctr" rtl="0" fontAlgn="base">
        <a:spcBef>
          <a:spcPct val="0"/>
        </a:spcBef>
        <a:spcAft>
          <a:spcPct val="0"/>
        </a:spcAft>
        <a:defRPr sz="3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algn="ctr" rtl="0" fontAlgn="base">
        <a:spcBef>
          <a:spcPct val="0"/>
        </a:spcBef>
        <a:spcAft>
          <a:spcPct val="0"/>
        </a:spcAft>
        <a:defRPr sz="3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algn="ctr" rtl="0" fontAlgn="base">
        <a:spcBef>
          <a:spcPct val="0"/>
        </a:spcBef>
        <a:spcAft>
          <a:spcPct val="0"/>
        </a:spcAft>
        <a:defRPr sz="3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EAE302CF-FAB7-D844-83D9-1F9BE1551D9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 bwMode="auto">
          <a:xfrm>
            <a:off x="635000" y="47879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text styles</a:t>
            </a:r>
          </a:p>
          <a:p>
            <a:pPr lvl="1"/>
            <a:r>
              <a:rPr lang="en-US" altLang="en-US">
                <a:sym typeface="Gill Sans" panose="020B0502020104020203" pitchFamily="34" charset="-79"/>
              </a:rPr>
              <a:t>Second level</a:t>
            </a:r>
          </a:p>
          <a:p>
            <a:pPr lvl="2"/>
            <a:r>
              <a:rPr lang="en-US" altLang="en-US">
                <a:sym typeface="Gill Sans" panose="020B0502020104020203" pitchFamily="34" charset="-79"/>
              </a:rPr>
              <a:t>Third level</a:t>
            </a:r>
          </a:p>
          <a:p>
            <a:pPr lvl="3"/>
            <a:r>
              <a:rPr lang="en-US" altLang="en-US">
                <a:sym typeface="Gill Sans" panose="020B0502020104020203" pitchFamily="34" charset="-79"/>
              </a:rPr>
              <a:t>Fourth level</a:t>
            </a:r>
          </a:p>
          <a:p>
            <a:pPr lvl="4"/>
            <a:r>
              <a:rPr lang="en-US" altLang="en-US">
                <a:sym typeface="Gill Sans" panose="020B0502020104020203" pitchFamily="34" charset="-79"/>
              </a:rPr>
              <a:t>Fifth level</a:t>
            </a: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ED5D4FB2-262F-F74A-B03D-E99AFF0E4282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635000" y="1409700"/>
            <a:ext cx="5867400" cy="330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0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2pPr>
      <a:lvl3pPr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3pPr>
      <a:lvl4pPr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4pPr>
      <a:lvl5pPr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6pPr>
      <a:lvl7pPr marL="9144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7pPr>
      <a:lvl8pPr marL="13716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8pPr>
      <a:lvl9pPr marL="1828800" algn="ctr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algn="ctr" rtl="0" fontAlgn="base">
        <a:spcBef>
          <a:spcPct val="0"/>
        </a:spcBef>
        <a:spcAft>
          <a:spcPct val="0"/>
        </a:spcAft>
        <a:defRPr sz="3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algn="ctr" rtl="0" fontAlgn="base">
        <a:spcBef>
          <a:spcPct val="0"/>
        </a:spcBef>
        <a:spcAft>
          <a:spcPct val="0"/>
        </a:spcAft>
        <a:defRPr sz="3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algn="ctr" rtl="0" fontAlgn="base">
        <a:spcBef>
          <a:spcPct val="0"/>
        </a:spcBef>
        <a:spcAft>
          <a:spcPct val="0"/>
        </a:spcAft>
        <a:defRPr sz="3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algn="ctr" rtl="0" fontAlgn="base">
        <a:spcBef>
          <a:spcPct val="0"/>
        </a:spcBef>
        <a:spcAft>
          <a:spcPct val="0"/>
        </a:spcAft>
        <a:defRPr sz="34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CF6FC7CA-3973-BD28-B999-9F6851231557}"/>
              </a:ext>
            </a:extLst>
          </p:cNvPr>
          <p:cNvSpPr>
            <a:spLocks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 panose="020B0502020104020203" pitchFamily="34" charset="-79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 kern="1200">
          <a:solidFill>
            <a:schemeClr val="tx1"/>
          </a:solidFill>
          <a:latin typeface="+mj-lt"/>
          <a:ea typeface="+mj-ea"/>
          <a:cs typeface="+mj-cs"/>
          <a:sym typeface="Gill Sans" panose="020B0502020104020203" pitchFamily="34" charset="-79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anose="020B0502020104020203" pitchFamily="34" charset="-79"/>
          <a:ea typeface="ヒラギノ角ゴ ProN W3" charset="0"/>
          <a:cs typeface="ヒラギノ角ゴ ProN W3" charset="0"/>
          <a:sym typeface="Gill Sans" panose="020B0502020104020203" pitchFamily="34" charset="-79"/>
        </a:defRPr>
      </a:lvl9pPr>
    </p:titleStyle>
    <p:bodyStyle>
      <a:lvl1pPr marL="889000" indent="-571500" algn="l" rtl="0" fontAlgn="base">
        <a:spcBef>
          <a:spcPts val="24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1pPr>
      <a:lvl2pPr marL="1333500" indent="-571500" algn="l" rtl="0" fontAlgn="base">
        <a:spcBef>
          <a:spcPts val="24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2pPr>
      <a:lvl3pPr marL="1778000" indent="-571500" algn="l" rtl="0" fontAlgn="base">
        <a:spcBef>
          <a:spcPts val="24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3pPr>
      <a:lvl4pPr marL="2222500" indent="-571500" algn="l" rtl="0" fontAlgn="base">
        <a:spcBef>
          <a:spcPts val="24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4pPr>
      <a:lvl5pPr marL="2667000" indent="-571500" algn="l" rtl="0" fontAlgn="base">
        <a:spcBef>
          <a:spcPts val="2400"/>
        </a:spcBef>
        <a:spcAft>
          <a:spcPct val="0"/>
        </a:spcAft>
        <a:buSzPct val="171000"/>
        <a:buFont typeface="Gill Sans" panose="020B0502020104020203" pitchFamily="34" charset="-79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  <a:sym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EDC8122A-EFA0-9D1F-AB33-B2CE7371D187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16210756-D1D9-BDDF-76CE-1E71A409AAA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5363" name="Picture 3">
            <a:extLst>
              <a:ext uri="{FF2B5EF4-FFF2-40B4-BE49-F238E27FC236}">
                <a16:creationId xmlns:a16="http://schemas.microsoft.com/office/drawing/2014/main" id="{E110AB8D-0903-1E26-E087-67D2A5992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>
            <a:extLst>
              <a:ext uri="{FF2B5EF4-FFF2-40B4-BE49-F238E27FC236}">
                <a16:creationId xmlns:a16="http://schemas.microsoft.com/office/drawing/2014/main" id="{5E3C6B04-435B-11C8-06F2-9F9249804A01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92C9B592-6E90-2821-FB33-D00F72DF2E2F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24579" name="Picture 3">
            <a:extLst>
              <a:ext uri="{FF2B5EF4-FFF2-40B4-BE49-F238E27FC236}">
                <a16:creationId xmlns:a16="http://schemas.microsoft.com/office/drawing/2014/main" id="{1377342E-854C-BF95-5EC6-C74F6E417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1">
            <a:extLst>
              <a:ext uri="{FF2B5EF4-FFF2-40B4-BE49-F238E27FC236}">
                <a16:creationId xmlns:a16="http://schemas.microsoft.com/office/drawing/2014/main" id="{BD1DF59F-F7A0-AA29-B844-7392057D7249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16738" name="Rectangle 2">
            <a:extLst>
              <a:ext uri="{FF2B5EF4-FFF2-40B4-BE49-F238E27FC236}">
                <a16:creationId xmlns:a16="http://schemas.microsoft.com/office/drawing/2014/main" id="{EC348F61-7FD3-359A-886F-EAF32BBF655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16739" name="Picture 3">
            <a:extLst>
              <a:ext uri="{FF2B5EF4-FFF2-40B4-BE49-F238E27FC236}">
                <a16:creationId xmlns:a16="http://schemas.microsoft.com/office/drawing/2014/main" id="{5C8E475E-7563-7D1C-3BAF-9A885C4A1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1">
            <a:extLst>
              <a:ext uri="{FF2B5EF4-FFF2-40B4-BE49-F238E27FC236}">
                <a16:creationId xmlns:a16="http://schemas.microsoft.com/office/drawing/2014/main" id="{AEEEC4FF-B165-9E2D-D94D-25AAFD2C149A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17762" name="Rectangle 2">
            <a:extLst>
              <a:ext uri="{FF2B5EF4-FFF2-40B4-BE49-F238E27FC236}">
                <a16:creationId xmlns:a16="http://schemas.microsoft.com/office/drawing/2014/main" id="{B1885190-631C-EB50-00A3-18C08D76366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17763" name="Picture 3">
            <a:extLst>
              <a:ext uri="{FF2B5EF4-FFF2-40B4-BE49-F238E27FC236}">
                <a16:creationId xmlns:a16="http://schemas.microsoft.com/office/drawing/2014/main" id="{CAAC1B6B-9934-D154-994E-52ACEC3BB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1">
            <a:extLst>
              <a:ext uri="{FF2B5EF4-FFF2-40B4-BE49-F238E27FC236}">
                <a16:creationId xmlns:a16="http://schemas.microsoft.com/office/drawing/2014/main" id="{22E3E2FA-5011-59AA-038A-43BDDCD03C7B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18786" name="Rectangle 2">
            <a:extLst>
              <a:ext uri="{FF2B5EF4-FFF2-40B4-BE49-F238E27FC236}">
                <a16:creationId xmlns:a16="http://schemas.microsoft.com/office/drawing/2014/main" id="{FA485B07-830C-5613-3BE0-15916A46687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18787" name="Picture 3">
            <a:extLst>
              <a:ext uri="{FF2B5EF4-FFF2-40B4-BE49-F238E27FC236}">
                <a16:creationId xmlns:a16="http://schemas.microsoft.com/office/drawing/2014/main" id="{3E6414BA-1A67-5EA6-C8C2-E876AB7E6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1">
            <a:extLst>
              <a:ext uri="{FF2B5EF4-FFF2-40B4-BE49-F238E27FC236}">
                <a16:creationId xmlns:a16="http://schemas.microsoft.com/office/drawing/2014/main" id="{E34B8BC6-3AC7-B1B5-FB9B-6E032ADE3898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19810" name="Rectangle 2">
            <a:extLst>
              <a:ext uri="{FF2B5EF4-FFF2-40B4-BE49-F238E27FC236}">
                <a16:creationId xmlns:a16="http://schemas.microsoft.com/office/drawing/2014/main" id="{A5235DCA-72F3-C527-CCAC-70C4751A8E2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19811" name="Picture 3">
            <a:extLst>
              <a:ext uri="{FF2B5EF4-FFF2-40B4-BE49-F238E27FC236}">
                <a16:creationId xmlns:a16="http://schemas.microsoft.com/office/drawing/2014/main" id="{453ECA39-33B3-7178-67F3-FA9530F31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1">
            <a:extLst>
              <a:ext uri="{FF2B5EF4-FFF2-40B4-BE49-F238E27FC236}">
                <a16:creationId xmlns:a16="http://schemas.microsoft.com/office/drawing/2014/main" id="{B28A40CC-8DD8-4DC7-6ADD-E78139194F61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20834" name="Rectangle 2">
            <a:extLst>
              <a:ext uri="{FF2B5EF4-FFF2-40B4-BE49-F238E27FC236}">
                <a16:creationId xmlns:a16="http://schemas.microsoft.com/office/drawing/2014/main" id="{B8C02984-27A8-BA31-4838-4A633CC2391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20835" name="Picture 3">
            <a:extLst>
              <a:ext uri="{FF2B5EF4-FFF2-40B4-BE49-F238E27FC236}">
                <a16:creationId xmlns:a16="http://schemas.microsoft.com/office/drawing/2014/main" id="{8A887CB7-9FF4-D43D-192C-CC3B064BA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1">
            <a:extLst>
              <a:ext uri="{FF2B5EF4-FFF2-40B4-BE49-F238E27FC236}">
                <a16:creationId xmlns:a16="http://schemas.microsoft.com/office/drawing/2014/main" id="{DF0A400E-784D-103C-C4AB-F1F241EB1EEA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21858" name="Rectangle 2">
            <a:extLst>
              <a:ext uri="{FF2B5EF4-FFF2-40B4-BE49-F238E27FC236}">
                <a16:creationId xmlns:a16="http://schemas.microsoft.com/office/drawing/2014/main" id="{E86D7076-0C7E-5629-CA79-51FE2291944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21859" name="Picture 3">
            <a:extLst>
              <a:ext uri="{FF2B5EF4-FFF2-40B4-BE49-F238E27FC236}">
                <a16:creationId xmlns:a16="http://schemas.microsoft.com/office/drawing/2014/main" id="{BD77DD46-8820-3403-237E-08E838BA6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1">
            <a:extLst>
              <a:ext uri="{FF2B5EF4-FFF2-40B4-BE49-F238E27FC236}">
                <a16:creationId xmlns:a16="http://schemas.microsoft.com/office/drawing/2014/main" id="{5680C835-1B29-F6C3-13D6-9ABB5BD27107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22882" name="Rectangle 2">
            <a:extLst>
              <a:ext uri="{FF2B5EF4-FFF2-40B4-BE49-F238E27FC236}">
                <a16:creationId xmlns:a16="http://schemas.microsoft.com/office/drawing/2014/main" id="{358B10C3-ABF7-47ED-D63E-96594BF63E2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22883" name="Picture 3">
            <a:extLst>
              <a:ext uri="{FF2B5EF4-FFF2-40B4-BE49-F238E27FC236}">
                <a16:creationId xmlns:a16="http://schemas.microsoft.com/office/drawing/2014/main" id="{541F89C0-1318-09DA-84E4-848DB4D81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1">
            <a:extLst>
              <a:ext uri="{FF2B5EF4-FFF2-40B4-BE49-F238E27FC236}">
                <a16:creationId xmlns:a16="http://schemas.microsoft.com/office/drawing/2014/main" id="{FBDB31A1-A879-A3B6-3B5F-5542F775767A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23906" name="Rectangle 2">
            <a:extLst>
              <a:ext uri="{FF2B5EF4-FFF2-40B4-BE49-F238E27FC236}">
                <a16:creationId xmlns:a16="http://schemas.microsoft.com/office/drawing/2014/main" id="{705012DD-764D-9FCE-0A2E-1855465DAE4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23907" name="Picture 3">
            <a:extLst>
              <a:ext uri="{FF2B5EF4-FFF2-40B4-BE49-F238E27FC236}">
                <a16:creationId xmlns:a16="http://schemas.microsoft.com/office/drawing/2014/main" id="{A09C47F9-D6C4-E1F9-8DB7-276950238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1">
            <a:extLst>
              <a:ext uri="{FF2B5EF4-FFF2-40B4-BE49-F238E27FC236}">
                <a16:creationId xmlns:a16="http://schemas.microsoft.com/office/drawing/2014/main" id="{5CEC336A-08F8-6884-428C-6B9F0F57843F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24930" name="Rectangle 2">
            <a:extLst>
              <a:ext uri="{FF2B5EF4-FFF2-40B4-BE49-F238E27FC236}">
                <a16:creationId xmlns:a16="http://schemas.microsoft.com/office/drawing/2014/main" id="{99627C48-ED8F-48EE-7182-EA639C0A772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24931" name="Picture 3">
            <a:extLst>
              <a:ext uri="{FF2B5EF4-FFF2-40B4-BE49-F238E27FC236}">
                <a16:creationId xmlns:a16="http://schemas.microsoft.com/office/drawing/2014/main" id="{32F827D1-9070-EC04-8905-C97D3D011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1">
            <a:extLst>
              <a:ext uri="{FF2B5EF4-FFF2-40B4-BE49-F238E27FC236}">
                <a16:creationId xmlns:a16="http://schemas.microsoft.com/office/drawing/2014/main" id="{6E1DFBF0-13DB-2CF7-6E36-637522BF27CD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25954" name="Rectangle 2">
            <a:extLst>
              <a:ext uri="{FF2B5EF4-FFF2-40B4-BE49-F238E27FC236}">
                <a16:creationId xmlns:a16="http://schemas.microsoft.com/office/drawing/2014/main" id="{EA74BCC2-8437-88F5-4FA5-3CAAD661C12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25955" name="Picture 3">
            <a:extLst>
              <a:ext uri="{FF2B5EF4-FFF2-40B4-BE49-F238E27FC236}">
                <a16:creationId xmlns:a16="http://schemas.microsoft.com/office/drawing/2014/main" id="{5E2B3C1F-FEBA-C9CF-9FC7-A12538194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2E7A4213-C5B8-9A50-7EAF-AAE3149597A9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AFDB7048-DEBA-14C7-3F9B-17EC4C9D165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25603" name="Picture 3">
            <a:extLst>
              <a:ext uri="{FF2B5EF4-FFF2-40B4-BE49-F238E27FC236}">
                <a16:creationId xmlns:a16="http://schemas.microsoft.com/office/drawing/2014/main" id="{BFEE4314-970F-BD09-EB5D-44D4125D0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1">
            <a:extLst>
              <a:ext uri="{FF2B5EF4-FFF2-40B4-BE49-F238E27FC236}">
                <a16:creationId xmlns:a16="http://schemas.microsoft.com/office/drawing/2014/main" id="{F922366F-A996-4108-B184-541E9FC6E9B5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26978" name="Rectangle 2">
            <a:extLst>
              <a:ext uri="{FF2B5EF4-FFF2-40B4-BE49-F238E27FC236}">
                <a16:creationId xmlns:a16="http://schemas.microsoft.com/office/drawing/2014/main" id="{8AB92230-E4BF-13E0-8B96-F3F4714D3A5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26979" name="Picture 3">
            <a:extLst>
              <a:ext uri="{FF2B5EF4-FFF2-40B4-BE49-F238E27FC236}">
                <a16:creationId xmlns:a16="http://schemas.microsoft.com/office/drawing/2014/main" id="{FAE3E687-D0B1-0F3C-D67E-FDC7B6F79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1">
            <a:extLst>
              <a:ext uri="{FF2B5EF4-FFF2-40B4-BE49-F238E27FC236}">
                <a16:creationId xmlns:a16="http://schemas.microsoft.com/office/drawing/2014/main" id="{AB0BC47A-9FAC-4C31-09E7-237D7A1682EC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28002" name="Rectangle 2">
            <a:extLst>
              <a:ext uri="{FF2B5EF4-FFF2-40B4-BE49-F238E27FC236}">
                <a16:creationId xmlns:a16="http://schemas.microsoft.com/office/drawing/2014/main" id="{B80E88F9-20EA-26B1-69F0-7A9796CE2BB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28003" name="Picture 3">
            <a:extLst>
              <a:ext uri="{FF2B5EF4-FFF2-40B4-BE49-F238E27FC236}">
                <a16:creationId xmlns:a16="http://schemas.microsoft.com/office/drawing/2014/main" id="{AAB58B7E-7E51-4DF7-160C-154323D19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1">
            <a:extLst>
              <a:ext uri="{FF2B5EF4-FFF2-40B4-BE49-F238E27FC236}">
                <a16:creationId xmlns:a16="http://schemas.microsoft.com/office/drawing/2014/main" id="{17E43D55-0CCF-4828-2941-77E5BCE55D2B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29026" name="Rectangle 2">
            <a:extLst>
              <a:ext uri="{FF2B5EF4-FFF2-40B4-BE49-F238E27FC236}">
                <a16:creationId xmlns:a16="http://schemas.microsoft.com/office/drawing/2014/main" id="{61FDC634-D57E-37BB-1C50-8C2A120F1D0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29027" name="Picture 3">
            <a:extLst>
              <a:ext uri="{FF2B5EF4-FFF2-40B4-BE49-F238E27FC236}">
                <a16:creationId xmlns:a16="http://schemas.microsoft.com/office/drawing/2014/main" id="{FB1C05BC-CCA4-4DB3-AB9D-FAFB754C4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Rectangle 1">
            <a:extLst>
              <a:ext uri="{FF2B5EF4-FFF2-40B4-BE49-F238E27FC236}">
                <a16:creationId xmlns:a16="http://schemas.microsoft.com/office/drawing/2014/main" id="{60497D1A-F201-3146-7308-F0266B584948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30050" name="Rectangle 2">
            <a:extLst>
              <a:ext uri="{FF2B5EF4-FFF2-40B4-BE49-F238E27FC236}">
                <a16:creationId xmlns:a16="http://schemas.microsoft.com/office/drawing/2014/main" id="{7F95D869-2A7D-2D36-E22D-2A2E731CD0A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30051" name="Picture 3">
            <a:extLst>
              <a:ext uri="{FF2B5EF4-FFF2-40B4-BE49-F238E27FC236}">
                <a16:creationId xmlns:a16="http://schemas.microsoft.com/office/drawing/2014/main" id="{DD59BE40-93CA-FE9C-4AD0-958A784B6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1">
            <a:extLst>
              <a:ext uri="{FF2B5EF4-FFF2-40B4-BE49-F238E27FC236}">
                <a16:creationId xmlns:a16="http://schemas.microsoft.com/office/drawing/2014/main" id="{06A6FF0D-818B-0411-C22E-173FD0055F1C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31074" name="Rectangle 2">
            <a:extLst>
              <a:ext uri="{FF2B5EF4-FFF2-40B4-BE49-F238E27FC236}">
                <a16:creationId xmlns:a16="http://schemas.microsoft.com/office/drawing/2014/main" id="{16E98D85-AF1B-DCF1-98AF-BF216B2748DF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31075" name="Picture 3">
            <a:extLst>
              <a:ext uri="{FF2B5EF4-FFF2-40B4-BE49-F238E27FC236}">
                <a16:creationId xmlns:a16="http://schemas.microsoft.com/office/drawing/2014/main" id="{2FA2C96B-112A-B556-541A-DE7A53E85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1">
            <a:extLst>
              <a:ext uri="{FF2B5EF4-FFF2-40B4-BE49-F238E27FC236}">
                <a16:creationId xmlns:a16="http://schemas.microsoft.com/office/drawing/2014/main" id="{DCF1A326-2AC3-80D4-ED18-623639275317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32098" name="Rectangle 2">
            <a:extLst>
              <a:ext uri="{FF2B5EF4-FFF2-40B4-BE49-F238E27FC236}">
                <a16:creationId xmlns:a16="http://schemas.microsoft.com/office/drawing/2014/main" id="{AA9D0736-304D-A0D1-915C-5F53D871659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32099" name="Picture 3">
            <a:extLst>
              <a:ext uri="{FF2B5EF4-FFF2-40B4-BE49-F238E27FC236}">
                <a16:creationId xmlns:a16="http://schemas.microsoft.com/office/drawing/2014/main" id="{44CFE9AC-6954-08C4-42C3-DAB6E0F26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1">
            <a:extLst>
              <a:ext uri="{FF2B5EF4-FFF2-40B4-BE49-F238E27FC236}">
                <a16:creationId xmlns:a16="http://schemas.microsoft.com/office/drawing/2014/main" id="{5F9F4235-0EE3-C073-241A-3E5A72FDC132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33122" name="Rectangle 2">
            <a:extLst>
              <a:ext uri="{FF2B5EF4-FFF2-40B4-BE49-F238E27FC236}">
                <a16:creationId xmlns:a16="http://schemas.microsoft.com/office/drawing/2014/main" id="{06FEE499-82B1-D222-B00C-C0B0771A51E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33123" name="Picture 3">
            <a:extLst>
              <a:ext uri="{FF2B5EF4-FFF2-40B4-BE49-F238E27FC236}">
                <a16:creationId xmlns:a16="http://schemas.microsoft.com/office/drawing/2014/main" id="{ECDA1E5D-D6B4-AC42-8F17-91AA67E09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1">
            <a:extLst>
              <a:ext uri="{FF2B5EF4-FFF2-40B4-BE49-F238E27FC236}">
                <a16:creationId xmlns:a16="http://schemas.microsoft.com/office/drawing/2014/main" id="{EB087EC4-D416-1A90-838A-44FF01A203D8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34146" name="Rectangle 2">
            <a:extLst>
              <a:ext uri="{FF2B5EF4-FFF2-40B4-BE49-F238E27FC236}">
                <a16:creationId xmlns:a16="http://schemas.microsoft.com/office/drawing/2014/main" id="{C007B9E1-BCAE-0314-40AC-96E3A245CD2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34147" name="Picture 3">
            <a:extLst>
              <a:ext uri="{FF2B5EF4-FFF2-40B4-BE49-F238E27FC236}">
                <a16:creationId xmlns:a16="http://schemas.microsoft.com/office/drawing/2014/main" id="{5342C687-E9A3-983A-D5AC-8A8F9ADA5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1">
            <a:extLst>
              <a:ext uri="{FF2B5EF4-FFF2-40B4-BE49-F238E27FC236}">
                <a16:creationId xmlns:a16="http://schemas.microsoft.com/office/drawing/2014/main" id="{3E641542-12A0-66CA-26AF-4A876BA0A49F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35170" name="Rectangle 2">
            <a:extLst>
              <a:ext uri="{FF2B5EF4-FFF2-40B4-BE49-F238E27FC236}">
                <a16:creationId xmlns:a16="http://schemas.microsoft.com/office/drawing/2014/main" id="{D976C01C-2E5A-402C-540F-42DACE3FCD7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35171" name="Picture 3">
            <a:extLst>
              <a:ext uri="{FF2B5EF4-FFF2-40B4-BE49-F238E27FC236}">
                <a16:creationId xmlns:a16="http://schemas.microsoft.com/office/drawing/2014/main" id="{C7D89ED2-ADEB-8D43-6AF8-BD83C6EC5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1">
            <a:extLst>
              <a:ext uri="{FF2B5EF4-FFF2-40B4-BE49-F238E27FC236}">
                <a16:creationId xmlns:a16="http://schemas.microsoft.com/office/drawing/2014/main" id="{91226B64-CDD1-E319-6AA5-1AAB645B859E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36194" name="Rectangle 2">
            <a:extLst>
              <a:ext uri="{FF2B5EF4-FFF2-40B4-BE49-F238E27FC236}">
                <a16:creationId xmlns:a16="http://schemas.microsoft.com/office/drawing/2014/main" id="{56BDD97F-AB83-2589-B421-2E9D6EE83AC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36195" name="Picture 3">
            <a:extLst>
              <a:ext uri="{FF2B5EF4-FFF2-40B4-BE49-F238E27FC236}">
                <a16:creationId xmlns:a16="http://schemas.microsoft.com/office/drawing/2014/main" id="{79E818D0-D077-9104-2F4C-BB94815AA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>
            <a:extLst>
              <a:ext uri="{FF2B5EF4-FFF2-40B4-BE49-F238E27FC236}">
                <a16:creationId xmlns:a16="http://schemas.microsoft.com/office/drawing/2014/main" id="{9E4B9550-D5F3-49E9-463F-876D75482F75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FC479CC5-59F2-1564-5A8A-C399B983517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26627" name="Picture 3">
            <a:extLst>
              <a:ext uri="{FF2B5EF4-FFF2-40B4-BE49-F238E27FC236}">
                <a16:creationId xmlns:a16="http://schemas.microsoft.com/office/drawing/2014/main" id="{5ACBAA7E-9CD9-70D3-3BD0-45EA6A2B0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1">
            <a:extLst>
              <a:ext uri="{FF2B5EF4-FFF2-40B4-BE49-F238E27FC236}">
                <a16:creationId xmlns:a16="http://schemas.microsoft.com/office/drawing/2014/main" id="{776DCB75-9A3A-2766-F47F-BBF4E360BBD0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37218" name="Rectangle 2">
            <a:extLst>
              <a:ext uri="{FF2B5EF4-FFF2-40B4-BE49-F238E27FC236}">
                <a16:creationId xmlns:a16="http://schemas.microsoft.com/office/drawing/2014/main" id="{652930FF-0DE8-EE27-A1ED-A71EA8F5C5D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37219" name="Picture 3">
            <a:extLst>
              <a:ext uri="{FF2B5EF4-FFF2-40B4-BE49-F238E27FC236}">
                <a16:creationId xmlns:a16="http://schemas.microsoft.com/office/drawing/2014/main" id="{9CB553A8-0C95-0147-9ABC-78D717320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1">
            <a:extLst>
              <a:ext uri="{FF2B5EF4-FFF2-40B4-BE49-F238E27FC236}">
                <a16:creationId xmlns:a16="http://schemas.microsoft.com/office/drawing/2014/main" id="{E5E8701C-53C4-7590-A367-910B7B68FB6F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38242" name="Rectangle 2">
            <a:extLst>
              <a:ext uri="{FF2B5EF4-FFF2-40B4-BE49-F238E27FC236}">
                <a16:creationId xmlns:a16="http://schemas.microsoft.com/office/drawing/2014/main" id="{E58EDAF7-DD8F-21F7-FA89-7E22228D14A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38243" name="Picture 3">
            <a:extLst>
              <a:ext uri="{FF2B5EF4-FFF2-40B4-BE49-F238E27FC236}">
                <a16:creationId xmlns:a16="http://schemas.microsoft.com/office/drawing/2014/main" id="{20A0643C-2B22-7B80-1031-D06A7F884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1">
            <a:extLst>
              <a:ext uri="{FF2B5EF4-FFF2-40B4-BE49-F238E27FC236}">
                <a16:creationId xmlns:a16="http://schemas.microsoft.com/office/drawing/2014/main" id="{BC05EBA9-40F7-DB1C-0F81-97FF3079126E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39266" name="Rectangle 2">
            <a:extLst>
              <a:ext uri="{FF2B5EF4-FFF2-40B4-BE49-F238E27FC236}">
                <a16:creationId xmlns:a16="http://schemas.microsoft.com/office/drawing/2014/main" id="{ED1C4B98-DBF7-802C-F2C6-0873370A042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39267" name="Picture 3">
            <a:extLst>
              <a:ext uri="{FF2B5EF4-FFF2-40B4-BE49-F238E27FC236}">
                <a16:creationId xmlns:a16="http://schemas.microsoft.com/office/drawing/2014/main" id="{98F4074D-B19F-998E-95A0-CF1ED928E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Rectangle 1">
            <a:extLst>
              <a:ext uri="{FF2B5EF4-FFF2-40B4-BE49-F238E27FC236}">
                <a16:creationId xmlns:a16="http://schemas.microsoft.com/office/drawing/2014/main" id="{E0F025D4-3C9B-AD58-2CD4-7969993FD4E8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40290" name="Rectangle 2">
            <a:extLst>
              <a:ext uri="{FF2B5EF4-FFF2-40B4-BE49-F238E27FC236}">
                <a16:creationId xmlns:a16="http://schemas.microsoft.com/office/drawing/2014/main" id="{CFFF5657-FCB4-A0A6-19B4-D3E938F938D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40291" name="Picture 3">
            <a:extLst>
              <a:ext uri="{FF2B5EF4-FFF2-40B4-BE49-F238E27FC236}">
                <a16:creationId xmlns:a16="http://schemas.microsoft.com/office/drawing/2014/main" id="{140A5E90-C27D-A551-BE17-B622951AA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Rectangle 1">
            <a:extLst>
              <a:ext uri="{FF2B5EF4-FFF2-40B4-BE49-F238E27FC236}">
                <a16:creationId xmlns:a16="http://schemas.microsoft.com/office/drawing/2014/main" id="{A198C2CA-D851-2519-F927-C11770B5F343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41314" name="Rectangle 2">
            <a:extLst>
              <a:ext uri="{FF2B5EF4-FFF2-40B4-BE49-F238E27FC236}">
                <a16:creationId xmlns:a16="http://schemas.microsoft.com/office/drawing/2014/main" id="{D889BA57-08FE-F23E-1487-08386E4C3B6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41315" name="Picture 3">
            <a:extLst>
              <a:ext uri="{FF2B5EF4-FFF2-40B4-BE49-F238E27FC236}">
                <a16:creationId xmlns:a16="http://schemas.microsoft.com/office/drawing/2014/main" id="{FA7F2034-5641-DBEB-5A37-A3D94FD98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1">
            <a:extLst>
              <a:ext uri="{FF2B5EF4-FFF2-40B4-BE49-F238E27FC236}">
                <a16:creationId xmlns:a16="http://schemas.microsoft.com/office/drawing/2014/main" id="{1D89D98E-B31C-18B5-8F0D-4E7395BE269A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42338" name="Rectangle 2">
            <a:extLst>
              <a:ext uri="{FF2B5EF4-FFF2-40B4-BE49-F238E27FC236}">
                <a16:creationId xmlns:a16="http://schemas.microsoft.com/office/drawing/2014/main" id="{815235CD-5FA0-A71E-ED71-5146A7B47B8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42339" name="Picture 3">
            <a:extLst>
              <a:ext uri="{FF2B5EF4-FFF2-40B4-BE49-F238E27FC236}">
                <a16:creationId xmlns:a16="http://schemas.microsoft.com/office/drawing/2014/main" id="{42D2C5A8-96B4-71A7-77CA-6D6CE3003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Rectangle 1">
            <a:extLst>
              <a:ext uri="{FF2B5EF4-FFF2-40B4-BE49-F238E27FC236}">
                <a16:creationId xmlns:a16="http://schemas.microsoft.com/office/drawing/2014/main" id="{32126AD9-B17D-6389-A2E5-ECCBAB09F6B4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43362" name="Rectangle 2">
            <a:extLst>
              <a:ext uri="{FF2B5EF4-FFF2-40B4-BE49-F238E27FC236}">
                <a16:creationId xmlns:a16="http://schemas.microsoft.com/office/drawing/2014/main" id="{2A1FFBD2-5EB3-2E5F-60FD-9D0230EA745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43363" name="Picture 3">
            <a:extLst>
              <a:ext uri="{FF2B5EF4-FFF2-40B4-BE49-F238E27FC236}">
                <a16:creationId xmlns:a16="http://schemas.microsoft.com/office/drawing/2014/main" id="{58FCA46B-1768-6055-A9D1-946E56325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1">
            <a:extLst>
              <a:ext uri="{FF2B5EF4-FFF2-40B4-BE49-F238E27FC236}">
                <a16:creationId xmlns:a16="http://schemas.microsoft.com/office/drawing/2014/main" id="{A0A2A137-F9B4-0AA5-EE32-190D3976ADAB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44386" name="Rectangle 2">
            <a:extLst>
              <a:ext uri="{FF2B5EF4-FFF2-40B4-BE49-F238E27FC236}">
                <a16:creationId xmlns:a16="http://schemas.microsoft.com/office/drawing/2014/main" id="{EF89E659-6A07-671C-A8FE-C9162091EC9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44387" name="Picture 3">
            <a:extLst>
              <a:ext uri="{FF2B5EF4-FFF2-40B4-BE49-F238E27FC236}">
                <a16:creationId xmlns:a16="http://schemas.microsoft.com/office/drawing/2014/main" id="{7021E10E-EFC4-4477-2D88-DE56A4119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Rectangle 1">
            <a:extLst>
              <a:ext uri="{FF2B5EF4-FFF2-40B4-BE49-F238E27FC236}">
                <a16:creationId xmlns:a16="http://schemas.microsoft.com/office/drawing/2014/main" id="{66A6CEC2-26B6-46C1-ECEF-3671754E3CC4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45410" name="Rectangle 2">
            <a:extLst>
              <a:ext uri="{FF2B5EF4-FFF2-40B4-BE49-F238E27FC236}">
                <a16:creationId xmlns:a16="http://schemas.microsoft.com/office/drawing/2014/main" id="{430C176F-8ABB-B083-2207-E46E10981D3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45411" name="Picture 3">
            <a:extLst>
              <a:ext uri="{FF2B5EF4-FFF2-40B4-BE49-F238E27FC236}">
                <a16:creationId xmlns:a16="http://schemas.microsoft.com/office/drawing/2014/main" id="{23C9E808-B12D-5D41-D1F6-0CBC5FA14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1">
            <a:extLst>
              <a:ext uri="{FF2B5EF4-FFF2-40B4-BE49-F238E27FC236}">
                <a16:creationId xmlns:a16="http://schemas.microsoft.com/office/drawing/2014/main" id="{428881F0-C2D4-E71E-A34B-B0C293A6E17A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46434" name="Rectangle 2">
            <a:extLst>
              <a:ext uri="{FF2B5EF4-FFF2-40B4-BE49-F238E27FC236}">
                <a16:creationId xmlns:a16="http://schemas.microsoft.com/office/drawing/2014/main" id="{E0E31F04-9965-AADF-B1A2-5B324B67EF8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46435" name="Picture 3">
            <a:extLst>
              <a:ext uri="{FF2B5EF4-FFF2-40B4-BE49-F238E27FC236}">
                <a16:creationId xmlns:a16="http://schemas.microsoft.com/office/drawing/2014/main" id="{9BAD94A1-AB0B-D7E1-955F-A6635E36A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>
            <a:extLst>
              <a:ext uri="{FF2B5EF4-FFF2-40B4-BE49-F238E27FC236}">
                <a16:creationId xmlns:a16="http://schemas.microsoft.com/office/drawing/2014/main" id="{BB9224E4-4DFC-92DA-C9BE-6D5EF8CC350B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F597F0BA-ABAB-B020-D382-6CC29C4FCE5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27651" name="Picture 3">
            <a:extLst>
              <a:ext uri="{FF2B5EF4-FFF2-40B4-BE49-F238E27FC236}">
                <a16:creationId xmlns:a16="http://schemas.microsoft.com/office/drawing/2014/main" id="{960C07B8-0631-74C4-494A-5FD273136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1">
            <a:extLst>
              <a:ext uri="{FF2B5EF4-FFF2-40B4-BE49-F238E27FC236}">
                <a16:creationId xmlns:a16="http://schemas.microsoft.com/office/drawing/2014/main" id="{0AC99316-FCFD-E9FA-DD3D-57ECD6C07944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47458" name="Rectangle 2">
            <a:extLst>
              <a:ext uri="{FF2B5EF4-FFF2-40B4-BE49-F238E27FC236}">
                <a16:creationId xmlns:a16="http://schemas.microsoft.com/office/drawing/2014/main" id="{016370AD-A6E0-C5C9-F8A4-FE5BFA9D657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47459" name="Picture 3">
            <a:extLst>
              <a:ext uri="{FF2B5EF4-FFF2-40B4-BE49-F238E27FC236}">
                <a16:creationId xmlns:a16="http://schemas.microsoft.com/office/drawing/2014/main" id="{F67FF5BB-062F-575D-373F-81C09E169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Rectangle 1">
            <a:extLst>
              <a:ext uri="{FF2B5EF4-FFF2-40B4-BE49-F238E27FC236}">
                <a16:creationId xmlns:a16="http://schemas.microsoft.com/office/drawing/2014/main" id="{6F3C0237-2969-CF73-331C-79C1D0517F6B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48482" name="Rectangle 2">
            <a:extLst>
              <a:ext uri="{FF2B5EF4-FFF2-40B4-BE49-F238E27FC236}">
                <a16:creationId xmlns:a16="http://schemas.microsoft.com/office/drawing/2014/main" id="{B26460F0-D7F3-05ED-627D-3A6E27CEBD4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48483" name="Picture 3">
            <a:extLst>
              <a:ext uri="{FF2B5EF4-FFF2-40B4-BE49-F238E27FC236}">
                <a16:creationId xmlns:a16="http://schemas.microsoft.com/office/drawing/2014/main" id="{287D5EF3-57DD-805C-ECA8-D204479E9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Rectangle 1">
            <a:extLst>
              <a:ext uri="{FF2B5EF4-FFF2-40B4-BE49-F238E27FC236}">
                <a16:creationId xmlns:a16="http://schemas.microsoft.com/office/drawing/2014/main" id="{A14BBB07-931B-02F6-3BAE-EAC4ABE3081C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49506" name="Rectangle 2">
            <a:extLst>
              <a:ext uri="{FF2B5EF4-FFF2-40B4-BE49-F238E27FC236}">
                <a16:creationId xmlns:a16="http://schemas.microsoft.com/office/drawing/2014/main" id="{7DAC7E4F-0DF3-071F-8709-89F19F2CCD4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49507" name="Picture 3">
            <a:extLst>
              <a:ext uri="{FF2B5EF4-FFF2-40B4-BE49-F238E27FC236}">
                <a16:creationId xmlns:a16="http://schemas.microsoft.com/office/drawing/2014/main" id="{6BEEB396-B32B-B3C3-CA8C-B7E6B420E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Rectangle 1">
            <a:extLst>
              <a:ext uri="{FF2B5EF4-FFF2-40B4-BE49-F238E27FC236}">
                <a16:creationId xmlns:a16="http://schemas.microsoft.com/office/drawing/2014/main" id="{AE527DCF-A0AF-A147-E195-F327F684EA4F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50530" name="Rectangle 2">
            <a:extLst>
              <a:ext uri="{FF2B5EF4-FFF2-40B4-BE49-F238E27FC236}">
                <a16:creationId xmlns:a16="http://schemas.microsoft.com/office/drawing/2014/main" id="{7AB300EE-664B-0156-5B63-FF303197791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50531" name="Picture 3">
            <a:extLst>
              <a:ext uri="{FF2B5EF4-FFF2-40B4-BE49-F238E27FC236}">
                <a16:creationId xmlns:a16="http://schemas.microsoft.com/office/drawing/2014/main" id="{7AA21469-394A-64FB-5CAD-6CF5E8467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1">
            <a:extLst>
              <a:ext uri="{FF2B5EF4-FFF2-40B4-BE49-F238E27FC236}">
                <a16:creationId xmlns:a16="http://schemas.microsoft.com/office/drawing/2014/main" id="{264F7C80-C4C3-E232-AE2F-242B8D655B1A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51554" name="Rectangle 2">
            <a:extLst>
              <a:ext uri="{FF2B5EF4-FFF2-40B4-BE49-F238E27FC236}">
                <a16:creationId xmlns:a16="http://schemas.microsoft.com/office/drawing/2014/main" id="{0E61DFB4-85FE-079A-6446-50DB255A876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51555" name="Picture 3">
            <a:extLst>
              <a:ext uri="{FF2B5EF4-FFF2-40B4-BE49-F238E27FC236}">
                <a16:creationId xmlns:a16="http://schemas.microsoft.com/office/drawing/2014/main" id="{D396BB6D-C2A9-441C-4F87-1AD41A623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1">
            <a:extLst>
              <a:ext uri="{FF2B5EF4-FFF2-40B4-BE49-F238E27FC236}">
                <a16:creationId xmlns:a16="http://schemas.microsoft.com/office/drawing/2014/main" id="{A3FC708D-F372-19F7-9CDE-EBB6ABD4CE1E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52578" name="Rectangle 2">
            <a:extLst>
              <a:ext uri="{FF2B5EF4-FFF2-40B4-BE49-F238E27FC236}">
                <a16:creationId xmlns:a16="http://schemas.microsoft.com/office/drawing/2014/main" id="{1B4282B9-4299-1B80-E6CE-2CCBACC13E9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52579" name="Picture 3">
            <a:extLst>
              <a:ext uri="{FF2B5EF4-FFF2-40B4-BE49-F238E27FC236}">
                <a16:creationId xmlns:a16="http://schemas.microsoft.com/office/drawing/2014/main" id="{AC15A54D-0A8A-5367-FC4A-BBD9A04CC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1">
            <a:extLst>
              <a:ext uri="{FF2B5EF4-FFF2-40B4-BE49-F238E27FC236}">
                <a16:creationId xmlns:a16="http://schemas.microsoft.com/office/drawing/2014/main" id="{C36E41FF-EB97-A485-C075-0703DAB7861C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53602" name="Rectangle 2">
            <a:extLst>
              <a:ext uri="{FF2B5EF4-FFF2-40B4-BE49-F238E27FC236}">
                <a16:creationId xmlns:a16="http://schemas.microsoft.com/office/drawing/2014/main" id="{DE221B21-A969-2FE9-ADEF-1D5845608B7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53603" name="Picture 3">
            <a:extLst>
              <a:ext uri="{FF2B5EF4-FFF2-40B4-BE49-F238E27FC236}">
                <a16:creationId xmlns:a16="http://schemas.microsoft.com/office/drawing/2014/main" id="{4079CB52-CB10-55CC-188E-1D7B2D199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Rectangle 1">
            <a:extLst>
              <a:ext uri="{FF2B5EF4-FFF2-40B4-BE49-F238E27FC236}">
                <a16:creationId xmlns:a16="http://schemas.microsoft.com/office/drawing/2014/main" id="{70FC1628-F46E-2913-C422-339FD101B7E1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54626" name="Rectangle 2">
            <a:extLst>
              <a:ext uri="{FF2B5EF4-FFF2-40B4-BE49-F238E27FC236}">
                <a16:creationId xmlns:a16="http://schemas.microsoft.com/office/drawing/2014/main" id="{73E5827A-6D24-7785-CE55-C3869A75DD7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54627" name="Picture 3">
            <a:extLst>
              <a:ext uri="{FF2B5EF4-FFF2-40B4-BE49-F238E27FC236}">
                <a16:creationId xmlns:a16="http://schemas.microsoft.com/office/drawing/2014/main" id="{C5F8C8FF-6C2B-A3B3-7EA9-4B21DCF3A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Rectangle 1">
            <a:extLst>
              <a:ext uri="{FF2B5EF4-FFF2-40B4-BE49-F238E27FC236}">
                <a16:creationId xmlns:a16="http://schemas.microsoft.com/office/drawing/2014/main" id="{A56CBFD3-44DB-EDFF-D7C7-B6E71279D585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55650" name="Rectangle 2">
            <a:extLst>
              <a:ext uri="{FF2B5EF4-FFF2-40B4-BE49-F238E27FC236}">
                <a16:creationId xmlns:a16="http://schemas.microsoft.com/office/drawing/2014/main" id="{ADE6EEFE-BE42-415C-5775-770E0049E25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55651" name="Picture 3">
            <a:extLst>
              <a:ext uri="{FF2B5EF4-FFF2-40B4-BE49-F238E27FC236}">
                <a16:creationId xmlns:a16="http://schemas.microsoft.com/office/drawing/2014/main" id="{0088A278-1A25-0BFA-4682-E0D8B45E5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1">
            <a:extLst>
              <a:ext uri="{FF2B5EF4-FFF2-40B4-BE49-F238E27FC236}">
                <a16:creationId xmlns:a16="http://schemas.microsoft.com/office/drawing/2014/main" id="{EB87F332-F494-36DB-EE2D-497F42F5A6E9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56674" name="Rectangle 2">
            <a:extLst>
              <a:ext uri="{FF2B5EF4-FFF2-40B4-BE49-F238E27FC236}">
                <a16:creationId xmlns:a16="http://schemas.microsoft.com/office/drawing/2014/main" id="{6F47B1FC-5788-9DB6-820A-A1D99C71B66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56675" name="Picture 3">
            <a:extLst>
              <a:ext uri="{FF2B5EF4-FFF2-40B4-BE49-F238E27FC236}">
                <a16:creationId xmlns:a16="http://schemas.microsoft.com/office/drawing/2014/main" id="{76839040-EB95-3221-1BA8-AFE504765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>
            <a:extLst>
              <a:ext uri="{FF2B5EF4-FFF2-40B4-BE49-F238E27FC236}">
                <a16:creationId xmlns:a16="http://schemas.microsoft.com/office/drawing/2014/main" id="{0114157A-EFFF-B0DF-3B64-3BEB04E20C86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9B665548-B7FC-067F-0839-64AFA68281A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28675" name="Picture 3">
            <a:extLst>
              <a:ext uri="{FF2B5EF4-FFF2-40B4-BE49-F238E27FC236}">
                <a16:creationId xmlns:a16="http://schemas.microsoft.com/office/drawing/2014/main" id="{BC0A5084-716E-F5A1-5128-9741A6E67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Rectangle 1">
            <a:extLst>
              <a:ext uri="{FF2B5EF4-FFF2-40B4-BE49-F238E27FC236}">
                <a16:creationId xmlns:a16="http://schemas.microsoft.com/office/drawing/2014/main" id="{07AA937E-2448-29BF-2284-CD024013795F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57698" name="Rectangle 2">
            <a:extLst>
              <a:ext uri="{FF2B5EF4-FFF2-40B4-BE49-F238E27FC236}">
                <a16:creationId xmlns:a16="http://schemas.microsoft.com/office/drawing/2014/main" id="{8898FBDB-BD1B-49CF-683E-3F3A2B3E2DC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57699" name="Picture 3">
            <a:extLst>
              <a:ext uri="{FF2B5EF4-FFF2-40B4-BE49-F238E27FC236}">
                <a16:creationId xmlns:a16="http://schemas.microsoft.com/office/drawing/2014/main" id="{B333FF9F-E973-4EEF-90D5-A15D361AB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Rectangle 1">
            <a:extLst>
              <a:ext uri="{FF2B5EF4-FFF2-40B4-BE49-F238E27FC236}">
                <a16:creationId xmlns:a16="http://schemas.microsoft.com/office/drawing/2014/main" id="{78562B49-6915-BAEE-E784-E027F074DF9F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58722" name="Rectangle 2">
            <a:extLst>
              <a:ext uri="{FF2B5EF4-FFF2-40B4-BE49-F238E27FC236}">
                <a16:creationId xmlns:a16="http://schemas.microsoft.com/office/drawing/2014/main" id="{74250162-7232-B708-6C4E-074F8ADD74B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58723" name="Picture 3">
            <a:extLst>
              <a:ext uri="{FF2B5EF4-FFF2-40B4-BE49-F238E27FC236}">
                <a16:creationId xmlns:a16="http://schemas.microsoft.com/office/drawing/2014/main" id="{65809825-4EB9-BEB1-9B26-1325807F3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Rectangle 1">
            <a:extLst>
              <a:ext uri="{FF2B5EF4-FFF2-40B4-BE49-F238E27FC236}">
                <a16:creationId xmlns:a16="http://schemas.microsoft.com/office/drawing/2014/main" id="{6BA4E0B3-AE59-4200-DFAE-DBE2D549BCDE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59746" name="Rectangle 2">
            <a:extLst>
              <a:ext uri="{FF2B5EF4-FFF2-40B4-BE49-F238E27FC236}">
                <a16:creationId xmlns:a16="http://schemas.microsoft.com/office/drawing/2014/main" id="{9EAEE08B-56D3-045D-E3F5-B2374BA224C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59747" name="Picture 3">
            <a:extLst>
              <a:ext uri="{FF2B5EF4-FFF2-40B4-BE49-F238E27FC236}">
                <a16:creationId xmlns:a16="http://schemas.microsoft.com/office/drawing/2014/main" id="{15C1745F-22C2-7A71-FAB3-FE234D623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Rectangle 1">
            <a:extLst>
              <a:ext uri="{FF2B5EF4-FFF2-40B4-BE49-F238E27FC236}">
                <a16:creationId xmlns:a16="http://schemas.microsoft.com/office/drawing/2014/main" id="{D422D7C6-865B-B757-D13C-5CE5AEDBE4BD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60770" name="Rectangle 2">
            <a:extLst>
              <a:ext uri="{FF2B5EF4-FFF2-40B4-BE49-F238E27FC236}">
                <a16:creationId xmlns:a16="http://schemas.microsoft.com/office/drawing/2014/main" id="{DF40979A-1A58-07E6-5890-AB41135900F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60771" name="Picture 3">
            <a:extLst>
              <a:ext uri="{FF2B5EF4-FFF2-40B4-BE49-F238E27FC236}">
                <a16:creationId xmlns:a16="http://schemas.microsoft.com/office/drawing/2014/main" id="{52AA1BAE-DFE9-4336-4312-238ADF932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Rectangle 1">
            <a:extLst>
              <a:ext uri="{FF2B5EF4-FFF2-40B4-BE49-F238E27FC236}">
                <a16:creationId xmlns:a16="http://schemas.microsoft.com/office/drawing/2014/main" id="{8DB36FF1-97D3-C65C-9E2A-13328D4D51C8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61794" name="Rectangle 2">
            <a:extLst>
              <a:ext uri="{FF2B5EF4-FFF2-40B4-BE49-F238E27FC236}">
                <a16:creationId xmlns:a16="http://schemas.microsoft.com/office/drawing/2014/main" id="{3E5A6D5C-141B-8826-2B3C-945645B567A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61795" name="Picture 3">
            <a:extLst>
              <a:ext uri="{FF2B5EF4-FFF2-40B4-BE49-F238E27FC236}">
                <a16:creationId xmlns:a16="http://schemas.microsoft.com/office/drawing/2014/main" id="{3E101911-9383-C266-1E43-BF83E769A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Rectangle 1">
            <a:extLst>
              <a:ext uri="{FF2B5EF4-FFF2-40B4-BE49-F238E27FC236}">
                <a16:creationId xmlns:a16="http://schemas.microsoft.com/office/drawing/2014/main" id="{14D04D26-A095-E20D-1B50-19BABB0F2333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62818" name="Rectangle 2">
            <a:extLst>
              <a:ext uri="{FF2B5EF4-FFF2-40B4-BE49-F238E27FC236}">
                <a16:creationId xmlns:a16="http://schemas.microsoft.com/office/drawing/2014/main" id="{CC936405-AEA5-ED2D-C658-38004B2B148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62819" name="Picture 3">
            <a:extLst>
              <a:ext uri="{FF2B5EF4-FFF2-40B4-BE49-F238E27FC236}">
                <a16:creationId xmlns:a16="http://schemas.microsoft.com/office/drawing/2014/main" id="{4AD01F61-7D4F-2DF3-7ED0-78E069D52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Rectangle 1">
            <a:extLst>
              <a:ext uri="{FF2B5EF4-FFF2-40B4-BE49-F238E27FC236}">
                <a16:creationId xmlns:a16="http://schemas.microsoft.com/office/drawing/2014/main" id="{0D19B532-A415-790F-0CEA-EBA65020BDCB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63842" name="Rectangle 2">
            <a:extLst>
              <a:ext uri="{FF2B5EF4-FFF2-40B4-BE49-F238E27FC236}">
                <a16:creationId xmlns:a16="http://schemas.microsoft.com/office/drawing/2014/main" id="{089BCBEC-E82B-99CE-AB64-73B853CCACA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63843" name="Picture 3">
            <a:extLst>
              <a:ext uri="{FF2B5EF4-FFF2-40B4-BE49-F238E27FC236}">
                <a16:creationId xmlns:a16="http://schemas.microsoft.com/office/drawing/2014/main" id="{AD144B19-42DF-2891-1836-F83C5E1E8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Rectangle 1">
            <a:extLst>
              <a:ext uri="{FF2B5EF4-FFF2-40B4-BE49-F238E27FC236}">
                <a16:creationId xmlns:a16="http://schemas.microsoft.com/office/drawing/2014/main" id="{73622C44-ACF1-3B3D-0287-43E87682800D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64866" name="Rectangle 2">
            <a:extLst>
              <a:ext uri="{FF2B5EF4-FFF2-40B4-BE49-F238E27FC236}">
                <a16:creationId xmlns:a16="http://schemas.microsoft.com/office/drawing/2014/main" id="{B3E35485-9543-BFE1-1AB4-5C4E6B7B2A5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64867" name="Picture 3">
            <a:extLst>
              <a:ext uri="{FF2B5EF4-FFF2-40B4-BE49-F238E27FC236}">
                <a16:creationId xmlns:a16="http://schemas.microsoft.com/office/drawing/2014/main" id="{6E4BB74C-309F-2766-EDF2-7CF27CAEF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Rectangle 1">
            <a:extLst>
              <a:ext uri="{FF2B5EF4-FFF2-40B4-BE49-F238E27FC236}">
                <a16:creationId xmlns:a16="http://schemas.microsoft.com/office/drawing/2014/main" id="{414275AE-7833-DFB0-787D-E8D24E8066F3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65890" name="Rectangle 2">
            <a:extLst>
              <a:ext uri="{FF2B5EF4-FFF2-40B4-BE49-F238E27FC236}">
                <a16:creationId xmlns:a16="http://schemas.microsoft.com/office/drawing/2014/main" id="{2E316718-783A-C14B-C66E-D3838408B5C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65891" name="Picture 3">
            <a:extLst>
              <a:ext uri="{FF2B5EF4-FFF2-40B4-BE49-F238E27FC236}">
                <a16:creationId xmlns:a16="http://schemas.microsoft.com/office/drawing/2014/main" id="{1DAA7354-FD59-D286-071A-522297592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Rectangle 1">
            <a:extLst>
              <a:ext uri="{FF2B5EF4-FFF2-40B4-BE49-F238E27FC236}">
                <a16:creationId xmlns:a16="http://schemas.microsoft.com/office/drawing/2014/main" id="{0541FB8C-780C-6B0E-EA5A-0BBB0C3CCADD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66914" name="Rectangle 2">
            <a:extLst>
              <a:ext uri="{FF2B5EF4-FFF2-40B4-BE49-F238E27FC236}">
                <a16:creationId xmlns:a16="http://schemas.microsoft.com/office/drawing/2014/main" id="{02037F64-E34E-602A-31CB-CD94FEAA64C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66915" name="Picture 3">
            <a:extLst>
              <a:ext uri="{FF2B5EF4-FFF2-40B4-BE49-F238E27FC236}">
                <a16:creationId xmlns:a16="http://schemas.microsoft.com/office/drawing/2014/main" id="{F57FE3BB-83FA-6D94-C6DF-42ECD20CE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>
            <a:extLst>
              <a:ext uri="{FF2B5EF4-FFF2-40B4-BE49-F238E27FC236}">
                <a16:creationId xmlns:a16="http://schemas.microsoft.com/office/drawing/2014/main" id="{5020F785-87E0-08F1-BDBE-44836B144D9D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DE3EFC66-630C-45B6-BA9D-66DC1E5B9B7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29699" name="Picture 3">
            <a:extLst>
              <a:ext uri="{FF2B5EF4-FFF2-40B4-BE49-F238E27FC236}">
                <a16:creationId xmlns:a16="http://schemas.microsoft.com/office/drawing/2014/main" id="{8CDB2D26-28CA-97C1-F7BB-12D9EBF3D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>
            <a:extLst>
              <a:ext uri="{FF2B5EF4-FFF2-40B4-BE49-F238E27FC236}">
                <a16:creationId xmlns:a16="http://schemas.microsoft.com/office/drawing/2014/main" id="{615D7C32-5B57-FC52-9376-31B8C9BB30C1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2E6A4262-E536-337A-9887-6ABF85D4941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30723" name="Picture 3">
            <a:extLst>
              <a:ext uri="{FF2B5EF4-FFF2-40B4-BE49-F238E27FC236}">
                <a16:creationId xmlns:a16="http://schemas.microsoft.com/office/drawing/2014/main" id="{9373C7B4-B47C-1E90-C76D-735D9B85F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>
            <a:extLst>
              <a:ext uri="{FF2B5EF4-FFF2-40B4-BE49-F238E27FC236}">
                <a16:creationId xmlns:a16="http://schemas.microsoft.com/office/drawing/2014/main" id="{0FB342AC-EED3-D657-39B3-3F29C2170EC4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CE673157-5412-BCAA-D1E6-CDD07C4AF36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31747" name="Picture 3">
            <a:extLst>
              <a:ext uri="{FF2B5EF4-FFF2-40B4-BE49-F238E27FC236}">
                <a16:creationId xmlns:a16="http://schemas.microsoft.com/office/drawing/2014/main" id="{259B7B29-63BF-E095-4FF7-304AC282B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>
            <a:extLst>
              <a:ext uri="{FF2B5EF4-FFF2-40B4-BE49-F238E27FC236}">
                <a16:creationId xmlns:a16="http://schemas.microsoft.com/office/drawing/2014/main" id="{35AC6C1B-6F50-7F60-DA15-6F4AB8615462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A70C3E10-0883-7DED-E515-54BD78C34BB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32771" name="Picture 3">
            <a:extLst>
              <a:ext uri="{FF2B5EF4-FFF2-40B4-BE49-F238E27FC236}">
                <a16:creationId xmlns:a16="http://schemas.microsoft.com/office/drawing/2014/main" id="{E10595C7-F011-30C3-9445-F45FAA8BB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>
            <a:extLst>
              <a:ext uri="{FF2B5EF4-FFF2-40B4-BE49-F238E27FC236}">
                <a16:creationId xmlns:a16="http://schemas.microsoft.com/office/drawing/2014/main" id="{76D8E0CA-4E29-C9D2-ECFA-54DE6F39969E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E3D153FD-620D-46C3-57CF-A0F6560B209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33795" name="Picture 3">
            <a:extLst>
              <a:ext uri="{FF2B5EF4-FFF2-40B4-BE49-F238E27FC236}">
                <a16:creationId xmlns:a16="http://schemas.microsoft.com/office/drawing/2014/main" id="{5D84584A-9758-9113-EC43-0AA25A79A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8F7E7238-3CA2-B28D-0BD8-9271935153FD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B3398021-D2BE-F66D-854D-21C21D65489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6387" name="Picture 3">
            <a:extLst>
              <a:ext uri="{FF2B5EF4-FFF2-40B4-BE49-F238E27FC236}">
                <a16:creationId xmlns:a16="http://schemas.microsoft.com/office/drawing/2014/main" id="{B130EF04-9D81-3874-A805-41246D7EE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>
            <a:extLst>
              <a:ext uri="{FF2B5EF4-FFF2-40B4-BE49-F238E27FC236}">
                <a16:creationId xmlns:a16="http://schemas.microsoft.com/office/drawing/2014/main" id="{57A59DE2-88C3-514A-5977-BABC895A1A28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8B4D2CCE-DB9F-6EFF-1E6F-2A8E0DE5F80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34819" name="Picture 3">
            <a:extLst>
              <a:ext uri="{FF2B5EF4-FFF2-40B4-BE49-F238E27FC236}">
                <a16:creationId xmlns:a16="http://schemas.microsoft.com/office/drawing/2014/main" id="{4353D399-D94E-B4A0-6860-95F558716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>
            <a:extLst>
              <a:ext uri="{FF2B5EF4-FFF2-40B4-BE49-F238E27FC236}">
                <a16:creationId xmlns:a16="http://schemas.microsoft.com/office/drawing/2014/main" id="{89E4075A-490B-B977-45B7-33643A188C3F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A825E04D-CC07-005C-D660-5FDEFCF75E8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35843" name="Picture 3">
            <a:extLst>
              <a:ext uri="{FF2B5EF4-FFF2-40B4-BE49-F238E27FC236}">
                <a16:creationId xmlns:a16="http://schemas.microsoft.com/office/drawing/2014/main" id="{2FA84C4C-B8FE-0C8D-01C0-A0B800198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>
            <a:extLst>
              <a:ext uri="{FF2B5EF4-FFF2-40B4-BE49-F238E27FC236}">
                <a16:creationId xmlns:a16="http://schemas.microsoft.com/office/drawing/2014/main" id="{87A77592-6E81-703F-8A2F-F80E03E63CCA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E23FB88B-0775-EFC6-6717-4CAB00FAE56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36867" name="Picture 3">
            <a:extLst>
              <a:ext uri="{FF2B5EF4-FFF2-40B4-BE49-F238E27FC236}">
                <a16:creationId xmlns:a16="http://schemas.microsoft.com/office/drawing/2014/main" id="{2DF3D25A-BEC4-4CD2-0092-DB9BA84C7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>
            <a:extLst>
              <a:ext uri="{FF2B5EF4-FFF2-40B4-BE49-F238E27FC236}">
                <a16:creationId xmlns:a16="http://schemas.microsoft.com/office/drawing/2014/main" id="{EA22FE5F-25AA-A11B-DF13-B52D5243C20E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DAD06680-5E95-56E6-6682-01359E03E0A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37891" name="Picture 3">
            <a:extLst>
              <a:ext uri="{FF2B5EF4-FFF2-40B4-BE49-F238E27FC236}">
                <a16:creationId xmlns:a16="http://schemas.microsoft.com/office/drawing/2014/main" id="{FB78694B-5C7E-D3CD-C77F-14A53A511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>
            <a:extLst>
              <a:ext uri="{FF2B5EF4-FFF2-40B4-BE49-F238E27FC236}">
                <a16:creationId xmlns:a16="http://schemas.microsoft.com/office/drawing/2014/main" id="{273DEBA8-7572-7360-9B25-CBBFF45315FE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6C1E13CD-091E-7A63-5B43-20AD292DB2A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38915" name="Picture 3">
            <a:extLst>
              <a:ext uri="{FF2B5EF4-FFF2-40B4-BE49-F238E27FC236}">
                <a16:creationId xmlns:a16="http://schemas.microsoft.com/office/drawing/2014/main" id="{616640B1-8876-638B-DEFB-327D99959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>
            <a:extLst>
              <a:ext uri="{FF2B5EF4-FFF2-40B4-BE49-F238E27FC236}">
                <a16:creationId xmlns:a16="http://schemas.microsoft.com/office/drawing/2014/main" id="{78E6F27F-A5B4-7B38-1E71-9DEDCDDA0E13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4010CE19-90F8-4DF5-D087-FD8E6E774C2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39939" name="Picture 3">
            <a:extLst>
              <a:ext uri="{FF2B5EF4-FFF2-40B4-BE49-F238E27FC236}">
                <a16:creationId xmlns:a16="http://schemas.microsoft.com/office/drawing/2014/main" id="{DA67F796-46FC-DD6A-3BD5-C5BC203B3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>
            <a:extLst>
              <a:ext uri="{FF2B5EF4-FFF2-40B4-BE49-F238E27FC236}">
                <a16:creationId xmlns:a16="http://schemas.microsoft.com/office/drawing/2014/main" id="{ED52618D-C01D-ED04-0330-9C32EBDFF69D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39614AAC-15F3-D1E4-A094-EBF0943A82AF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40963" name="Picture 3">
            <a:extLst>
              <a:ext uri="{FF2B5EF4-FFF2-40B4-BE49-F238E27FC236}">
                <a16:creationId xmlns:a16="http://schemas.microsoft.com/office/drawing/2014/main" id="{70ED7617-D4A0-B489-DEAE-50452AD40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>
            <a:extLst>
              <a:ext uri="{FF2B5EF4-FFF2-40B4-BE49-F238E27FC236}">
                <a16:creationId xmlns:a16="http://schemas.microsoft.com/office/drawing/2014/main" id="{CB398177-6B95-8482-FF6D-481E8EFE6BFA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EF34FC03-E1AA-3A5E-254C-BCB5025F24C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41987" name="Picture 3">
            <a:extLst>
              <a:ext uri="{FF2B5EF4-FFF2-40B4-BE49-F238E27FC236}">
                <a16:creationId xmlns:a16="http://schemas.microsoft.com/office/drawing/2014/main" id="{C379F7CD-85F8-AE68-2923-6878A8DC4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>
            <a:extLst>
              <a:ext uri="{FF2B5EF4-FFF2-40B4-BE49-F238E27FC236}">
                <a16:creationId xmlns:a16="http://schemas.microsoft.com/office/drawing/2014/main" id="{31591EDA-778F-025B-A26D-6F02C2BA67C6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5A299364-F0EB-BF4A-EB39-A9887F5F329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43011" name="Picture 3">
            <a:extLst>
              <a:ext uri="{FF2B5EF4-FFF2-40B4-BE49-F238E27FC236}">
                <a16:creationId xmlns:a16="http://schemas.microsoft.com/office/drawing/2014/main" id="{18417ABB-8C20-B886-7460-C57433CE5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>
            <a:extLst>
              <a:ext uri="{FF2B5EF4-FFF2-40B4-BE49-F238E27FC236}">
                <a16:creationId xmlns:a16="http://schemas.microsoft.com/office/drawing/2014/main" id="{F18EC92B-DA6B-26B5-37B1-0949F33A46A2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75AC7A51-8F12-B133-E452-66E6210B2A4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44035" name="Picture 3">
            <a:extLst>
              <a:ext uri="{FF2B5EF4-FFF2-40B4-BE49-F238E27FC236}">
                <a16:creationId xmlns:a16="http://schemas.microsoft.com/office/drawing/2014/main" id="{641D0E52-9409-A8AE-DD9A-E3F5894FD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50F93DD0-E69F-742E-6C27-5BC6EB048829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C041CE65-27A7-9775-DCA1-AF466724AAB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7411" name="Picture 3">
            <a:extLst>
              <a:ext uri="{FF2B5EF4-FFF2-40B4-BE49-F238E27FC236}">
                <a16:creationId xmlns:a16="http://schemas.microsoft.com/office/drawing/2014/main" id="{AA26C76C-1321-3804-4D60-915372786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>
            <a:extLst>
              <a:ext uri="{FF2B5EF4-FFF2-40B4-BE49-F238E27FC236}">
                <a16:creationId xmlns:a16="http://schemas.microsoft.com/office/drawing/2014/main" id="{53E8319E-7E0A-D16A-F239-79B0E24CD3D2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BE5ABF19-14F8-A8E5-C374-5453611E4C3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45059" name="Picture 3">
            <a:extLst>
              <a:ext uri="{FF2B5EF4-FFF2-40B4-BE49-F238E27FC236}">
                <a16:creationId xmlns:a16="http://schemas.microsoft.com/office/drawing/2014/main" id="{56C9329A-FDB5-0AE5-4451-C0B43430D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>
            <a:extLst>
              <a:ext uri="{FF2B5EF4-FFF2-40B4-BE49-F238E27FC236}">
                <a16:creationId xmlns:a16="http://schemas.microsoft.com/office/drawing/2014/main" id="{C1EBA2AA-64AC-1A92-8ADC-AB46A77B2C44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2770A09E-6AA7-A221-A61E-D4DB9E1BDA4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46083" name="Picture 3">
            <a:extLst>
              <a:ext uri="{FF2B5EF4-FFF2-40B4-BE49-F238E27FC236}">
                <a16:creationId xmlns:a16="http://schemas.microsoft.com/office/drawing/2014/main" id="{7613B8EB-7CF6-AB05-16D5-9E8FD9B0E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>
            <a:extLst>
              <a:ext uri="{FF2B5EF4-FFF2-40B4-BE49-F238E27FC236}">
                <a16:creationId xmlns:a16="http://schemas.microsoft.com/office/drawing/2014/main" id="{63892F5B-1C72-9A85-E6DA-D4725C85A845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78847A9C-73CB-E7A1-9501-84DBA83E82F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47107" name="Picture 3">
            <a:extLst>
              <a:ext uri="{FF2B5EF4-FFF2-40B4-BE49-F238E27FC236}">
                <a16:creationId xmlns:a16="http://schemas.microsoft.com/office/drawing/2014/main" id="{E7D2DCA4-2E6F-AFCB-4544-FBAD5C859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>
            <a:extLst>
              <a:ext uri="{FF2B5EF4-FFF2-40B4-BE49-F238E27FC236}">
                <a16:creationId xmlns:a16="http://schemas.microsoft.com/office/drawing/2014/main" id="{FB879DAD-B04E-4C20-C5E1-916C61BEFB89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EAFD5BED-0334-8BCA-4092-1C23E160126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48131" name="Picture 3">
            <a:extLst>
              <a:ext uri="{FF2B5EF4-FFF2-40B4-BE49-F238E27FC236}">
                <a16:creationId xmlns:a16="http://schemas.microsoft.com/office/drawing/2014/main" id="{8241F900-302F-95E4-8455-D9DD92C2B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>
            <a:extLst>
              <a:ext uri="{FF2B5EF4-FFF2-40B4-BE49-F238E27FC236}">
                <a16:creationId xmlns:a16="http://schemas.microsoft.com/office/drawing/2014/main" id="{B5A64870-4544-B829-2D87-83F76BDCDBE8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1435A3E2-4D75-516D-F4BB-7C896531141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49155" name="Picture 3">
            <a:extLst>
              <a:ext uri="{FF2B5EF4-FFF2-40B4-BE49-F238E27FC236}">
                <a16:creationId xmlns:a16="http://schemas.microsoft.com/office/drawing/2014/main" id="{139C0616-7801-335E-4906-F5912299E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>
            <a:extLst>
              <a:ext uri="{FF2B5EF4-FFF2-40B4-BE49-F238E27FC236}">
                <a16:creationId xmlns:a16="http://schemas.microsoft.com/office/drawing/2014/main" id="{9FFAACF3-3284-8D06-2679-E6FD28661926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1BF22E42-3C98-D0FB-22A7-82BABBEC6D6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50179" name="Picture 3">
            <a:extLst>
              <a:ext uri="{FF2B5EF4-FFF2-40B4-BE49-F238E27FC236}">
                <a16:creationId xmlns:a16="http://schemas.microsoft.com/office/drawing/2014/main" id="{F293E83A-FF02-14BD-0E00-4727E5C45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>
            <a:extLst>
              <a:ext uri="{FF2B5EF4-FFF2-40B4-BE49-F238E27FC236}">
                <a16:creationId xmlns:a16="http://schemas.microsoft.com/office/drawing/2014/main" id="{07B76890-3C7D-E30D-1984-F0B07DEDBBF2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636C433A-923D-B41F-A0A2-B37B0674EFA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51203" name="Picture 3">
            <a:extLst>
              <a:ext uri="{FF2B5EF4-FFF2-40B4-BE49-F238E27FC236}">
                <a16:creationId xmlns:a16="http://schemas.microsoft.com/office/drawing/2014/main" id="{B393328E-453C-8091-70DC-2965538C3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>
            <a:extLst>
              <a:ext uri="{FF2B5EF4-FFF2-40B4-BE49-F238E27FC236}">
                <a16:creationId xmlns:a16="http://schemas.microsoft.com/office/drawing/2014/main" id="{2BDA9237-C44B-64D7-B7D0-71ADC01044AB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id="{41B290D9-178E-F053-5DB8-550EE5B3254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52227" name="Picture 3">
            <a:extLst>
              <a:ext uri="{FF2B5EF4-FFF2-40B4-BE49-F238E27FC236}">
                <a16:creationId xmlns:a16="http://schemas.microsoft.com/office/drawing/2014/main" id="{B575F55F-A607-738F-EB22-C62CD18D6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>
            <a:extLst>
              <a:ext uri="{FF2B5EF4-FFF2-40B4-BE49-F238E27FC236}">
                <a16:creationId xmlns:a16="http://schemas.microsoft.com/office/drawing/2014/main" id="{9C45D79A-8B7B-B90A-77C6-CE93B656A8FD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945C07D1-56A3-149D-2FBE-A457F4B15E8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53251" name="Picture 3">
            <a:extLst>
              <a:ext uri="{FF2B5EF4-FFF2-40B4-BE49-F238E27FC236}">
                <a16:creationId xmlns:a16="http://schemas.microsoft.com/office/drawing/2014/main" id="{B7AB0ECC-524C-E1E5-DB1D-CC7AE98AE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>
            <a:extLst>
              <a:ext uri="{FF2B5EF4-FFF2-40B4-BE49-F238E27FC236}">
                <a16:creationId xmlns:a16="http://schemas.microsoft.com/office/drawing/2014/main" id="{61263A34-062C-F6D8-2538-F7078DD77F40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EC6557F4-7FBF-6566-F31A-926199620E4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54275" name="Picture 3">
            <a:extLst>
              <a:ext uri="{FF2B5EF4-FFF2-40B4-BE49-F238E27FC236}">
                <a16:creationId xmlns:a16="http://schemas.microsoft.com/office/drawing/2014/main" id="{0CBA9DEC-7AF5-19B0-410A-F5AC20E63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ED0BC5FE-C00E-1F31-BDC3-25A4B895C584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E406AE9C-15CB-E121-6B2F-DA8E51159B8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8435" name="Picture 3">
            <a:extLst>
              <a:ext uri="{FF2B5EF4-FFF2-40B4-BE49-F238E27FC236}">
                <a16:creationId xmlns:a16="http://schemas.microsoft.com/office/drawing/2014/main" id="{0AEBD258-2E46-8D01-3B1D-04F55EFD6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>
            <a:extLst>
              <a:ext uri="{FF2B5EF4-FFF2-40B4-BE49-F238E27FC236}">
                <a16:creationId xmlns:a16="http://schemas.microsoft.com/office/drawing/2014/main" id="{5B8FDD9D-B386-F103-143E-CB23A3724930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5DE69896-DEA7-E151-BDED-BD25EE8FB52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55299" name="Picture 3">
            <a:extLst>
              <a:ext uri="{FF2B5EF4-FFF2-40B4-BE49-F238E27FC236}">
                <a16:creationId xmlns:a16="http://schemas.microsoft.com/office/drawing/2014/main" id="{9C5BEC88-88BE-51AD-E820-E2C56A239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>
            <a:extLst>
              <a:ext uri="{FF2B5EF4-FFF2-40B4-BE49-F238E27FC236}">
                <a16:creationId xmlns:a16="http://schemas.microsoft.com/office/drawing/2014/main" id="{CAE07529-24F5-F7A8-E0A3-A7DF3DA59007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56322" name="Rectangle 2">
            <a:extLst>
              <a:ext uri="{FF2B5EF4-FFF2-40B4-BE49-F238E27FC236}">
                <a16:creationId xmlns:a16="http://schemas.microsoft.com/office/drawing/2014/main" id="{B92EED41-6227-6D60-CE3B-524924BA846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56323" name="Picture 3">
            <a:extLst>
              <a:ext uri="{FF2B5EF4-FFF2-40B4-BE49-F238E27FC236}">
                <a16:creationId xmlns:a16="http://schemas.microsoft.com/office/drawing/2014/main" id="{15B80873-F0BD-A05A-0F80-E02729AD7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>
            <a:extLst>
              <a:ext uri="{FF2B5EF4-FFF2-40B4-BE49-F238E27FC236}">
                <a16:creationId xmlns:a16="http://schemas.microsoft.com/office/drawing/2014/main" id="{4FEB2E16-130F-2ACE-CD58-F0228F3B66D4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B28AD349-B840-8F3D-E94B-437FA7C2513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57347" name="Picture 3">
            <a:extLst>
              <a:ext uri="{FF2B5EF4-FFF2-40B4-BE49-F238E27FC236}">
                <a16:creationId xmlns:a16="http://schemas.microsoft.com/office/drawing/2014/main" id="{827D8F53-84D1-8308-5599-606F3F4D0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>
            <a:extLst>
              <a:ext uri="{FF2B5EF4-FFF2-40B4-BE49-F238E27FC236}">
                <a16:creationId xmlns:a16="http://schemas.microsoft.com/office/drawing/2014/main" id="{420D9154-75F2-0EA8-F44A-25DF337F3BD0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C6B47BBF-F05C-B317-4875-D2E438EAD60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58371" name="Picture 3">
            <a:extLst>
              <a:ext uri="{FF2B5EF4-FFF2-40B4-BE49-F238E27FC236}">
                <a16:creationId xmlns:a16="http://schemas.microsoft.com/office/drawing/2014/main" id="{2A802B88-1CF6-336D-20E7-7BF9AF79F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>
            <a:extLst>
              <a:ext uri="{FF2B5EF4-FFF2-40B4-BE49-F238E27FC236}">
                <a16:creationId xmlns:a16="http://schemas.microsoft.com/office/drawing/2014/main" id="{8FF75F90-9937-C57C-A953-5CEFF581C40E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63AE9AA8-7765-19BF-0A93-290C56E6648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59395" name="Picture 3">
            <a:extLst>
              <a:ext uri="{FF2B5EF4-FFF2-40B4-BE49-F238E27FC236}">
                <a16:creationId xmlns:a16="http://schemas.microsoft.com/office/drawing/2014/main" id="{CA2C2927-6C29-FDCE-122B-D25C65276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>
            <a:extLst>
              <a:ext uri="{FF2B5EF4-FFF2-40B4-BE49-F238E27FC236}">
                <a16:creationId xmlns:a16="http://schemas.microsoft.com/office/drawing/2014/main" id="{BCAC1488-1404-00A1-CF3A-31200AE55F95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FCC889FA-46A0-1988-7FF6-2977DE1295B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60419" name="Picture 3">
            <a:extLst>
              <a:ext uri="{FF2B5EF4-FFF2-40B4-BE49-F238E27FC236}">
                <a16:creationId xmlns:a16="http://schemas.microsoft.com/office/drawing/2014/main" id="{EA49E015-542D-F515-BFD1-CA2863AAF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>
            <a:extLst>
              <a:ext uri="{FF2B5EF4-FFF2-40B4-BE49-F238E27FC236}">
                <a16:creationId xmlns:a16="http://schemas.microsoft.com/office/drawing/2014/main" id="{16765658-8121-0286-CB86-E7909674FC3A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EF7E8A42-32BA-593F-5879-CAED315CDD2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61443" name="Picture 3">
            <a:extLst>
              <a:ext uri="{FF2B5EF4-FFF2-40B4-BE49-F238E27FC236}">
                <a16:creationId xmlns:a16="http://schemas.microsoft.com/office/drawing/2014/main" id="{FED78805-6486-06E4-3176-0623A37D9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>
            <a:extLst>
              <a:ext uri="{FF2B5EF4-FFF2-40B4-BE49-F238E27FC236}">
                <a16:creationId xmlns:a16="http://schemas.microsoft.com/office/drawing/2014/main" id="{9C4790D8-5732-C882-49D6-66EDBA9151B7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9E66585E-66C2-BCE7-9647-25C13599CCC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62467" name="Picture 3">
            <a:extLst>
              <a:ext uri="{FF2B5EF4-FFF2-40B4-BE49-F238E27FC236}">
                <a16:creationId xmlns:a16="http://schemas.microsoft.com/office/drawing/2014/main" id="{3D4C6EBE-5F08-0DBF-5496-8315377E1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>
            <a:extLst>
              <a:ext uri="{FF2B5EF4-FFF2-40B4-BE49-F238E27FC236}">
                <a16:creationId xmlns:a16="http://schemas.microsoft.com/office/drawing/2014/main" id="{6FEC15E2-0F1F-BC44-941B-AC7C4178370F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5A30C52C-C814-B030-43D9-090C47B7AA0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63491" name="Picture 3">
            <a:extLst>
              <a:ext uri="{FF2B5EF4-FFF2-40B4-BE49-F238E27FC236}">
                <a16:creationId xmlns:a16="http://schemas.microsoft.com/office/drawing/2014/main" id="{FBC2B4C5-E1FD-9F09-33D5-86CDCE42D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>
            <a:extLst>
              <a:ext uri="{FF2B5EF4-FFF2-40B4-BE49-F238E27FC236}">
                <a16:creationId xmlns:a16="http://schemas.microsoft.com/office/drawing/2014/main" id="{6259FF14-B798-DB93-D5A2-356C7D35B2E3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64514" name="Rectangle 2">
            <a:extLst>
              <a:ext uri="{FF2B5EF4-FFF2-40B4-BE49-F238E27FC236}">
                <a16:creationId xmlns:a16="http://schemas.microsoft.com/office/drawing/2014/main" id="{790C8C9A-F017-883A-1C44-CC2542F2302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64515" name="Picture 3">
            <a:extLst>
              <a:ext uri="{FF2B5EF4-FFF2-40B4-BE49-F238E27FC236}">
                <a16:creationId xmlns:a16="http://schemas.microsoft.com/office/drawing/2014/main" id="{2E12D075-A0C2-BE5F-E034-9AEE639BB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>
            <a:extLst>
              <a:ext uri="{FF2B5EF4-FFF2-40B4-BE49-F238E27FC236}">
                <a16:creationId xmlns:a16="http://schemas.microsoft.com/office/drawing/2014/main" id="{71EC2E30-25F3-14CD-B132-6C96D9FE9BAD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1E6EDC24-32EA-2F76-1B1F-FD6E0F459CF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9459" name="Picture 3">
            <a:extLst>
              <a:ext uri="{FF2B5EF4-FFF2-40B4-BE49-F238E27FC236}">
                <a16:creationId xmlns:a16="http://schemas.microsoft.com/office/drawing/2014/main" id="{A73C648C-17B0-BFF6-5557-6AB403AE4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>
            <a:extLst>
              <a:ext uri="{FF2B5EF4-FFF2-40B4-BE49-F238E27FC236}">
                <a16:creationId xmlns:a16="http://schemas.microsoft.com/office/drawing/2014/main" id="{678960BB-4C85-17A1-B072-F9DF3A7175E7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809B2220-E3F2-B079-5643-4689E9EE181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65539" name="Picture 3">
            <a:extLst>
              <a:ext uri="{FF2B5EF4-FFF2-40B4-BE49-F238E27FC236}">
                <a16:creationId xmlns:a16="http://schemas.microsoft.com/office/drawing/2014/main" id="{31C8DAB5-B894-B1A1-71A9-B56FEB602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>
            <a:extLst>
              <a:ext uri="{FF2B5EF4-FFF2-40B4-BE49-F238E27FC236}">
                <a16:creationId xmlns:a16="http://schemas.microsoft.com/office/drawing/2014/main" id="{253B64FF-8483-9145-F799-9C45F5407A67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66562" name="Rectangle 2">
            <a:extLst>
              <a:ext uri="{FF2B5EF4-FFF2-40B4-BE49-F238E27FC236}">
                <a16:creationId xmlns:a16="http://schemas.microsoft.com/office/drawing/2014/main" id="{AD207DCE-DB38-2385-5571-72224AB6230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66563" name="Picture 3">
            <a:extLst>
              <a:ext uri="{FF2B5EF4-FFF2-40B4-BE49-F238E27FC236}">
                <a16:creationId xmlns:a16="http://schemas.microsoft.com/office/drawing/2014/main" id="{90513C36-7299-E138-0BCE-514286461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">
            <a:extLst>
              <a:ext uri="{FF2B5EF4-FFF2-40B4-BE49-F238E27FC236}">
                <a16:creationId xmlns:a16="http://schemas.microsoft.com/office/drawing/2014/main" id="{6F732ECF-D5B8-BBCC-8DD7-DCEC4FC19D0E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CB859CBF-AE56-6A33-1B4B-DF7CB28B77C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67587" name="Picture 3">
            <a:extLst>
              <a:ext uri="{FF2B5EF4-FFF2-40B4-BE49-F238E27FC236}">
                <a16:creationId xmlns:a16="http://schemas.microsoft.com/office/drawing/2014/main" id="{994BFD8B-0AA2-3848-BB97-046A7EB16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">
            <a:extLst>
              <a:ext uri="{FF2B5EF4-FFF2-40B4-BE49-F238E27FC236}">
                <a16:creationId xmlns:a16="http://schemas.microsoft.com/office/drawing/2014/main" id="{ED8AD715-EE5F-B79C-6D8A-82304D5A3ED1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5507C6D5-7225-F712-AD0C-873E6BBD890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68611" name="Picture 3">
            <a:extLst>
              <a:ext uri="{FF2B5EF4-FFF2-40B4-BE49-F238E27FC236}">
                <a16:creationId xmlns:a16="http://schemas.microsoft.com/office/drawing/2014/main" id="{6E568BC3-12C7-ABCC-D6D8-0ADED71FC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">
            <a:extLst>
              <a:ext uri="{FF2B5EF4-FFF2-40B4-BE49-F238E27FC236}">
                <a16:creationId xmlns:a16="http://schemas.microsoft.com/office/drawing/2014/main" id="{5A6B6748-4214-41E9-CCE8-398821808786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id="{B4477008-8956-1B55-F5A0-37C4629F125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69635" name="Picture 3">
            <a:extLst>
              <a:ext uri="{FF2B5EF4-FFF2-40B4-BE49-F238E27FC236}">
                <a16:creationId xmlns:a16="http://schemas.microsoft.com/office/drawing/2014/main" id="{D5505639-58D0-2A84-F8DB-5DFD006EC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">
            <a:extLst>
              <a:ext uri="{FF2B5EF4-FFF2-40B4-BE49-F238E27FC236}">
                <a16:creationId xmlns:a16="http://schemas.microsoft.com/office/drawing/2014/main" id="{D72A0FB7-86C5-9525-25B4-B88836AF22AD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70658" name="Rectangle 2">
            <a:extLst>
              <a:ext uri="{FF2B5EF4-FFF2-40B4-BE49-F238E27FC236}">
                <a16:creationId xmlns:a16="http://schemas.microsoft.com/office/drawing/2014/main" id="{4529256F-98AF-0753-81F2-9B70B0E58F1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70659" name="Picture 3">
            <a:extLst>
              <a:ext uri="{FF2B5EF4-FFF2-40B4-BE49-F238E27FC236}">
                <a16:creationId xmlns:a16="http://schemas.microsoft.com/office/drawing/2014/main" id="{2B494F27-28C6-5F43-8FD6-F93C64FFC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>
            <a:extLst>
              <a:ext uri="{FF2B5EF4-FFF2-40B4-BE49-F238E27FC236}">
                <a16:creationId xmlns:a16="http://schemas.microsoft.com/office/drawing/2014/main" id="{AC354FAA-88E5-6A2D-E773-3801F3004DF8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71682" name="Rectangle 2">
            <a:extLst>
              <a:ext uri="{FF2B5EF4-FFF2-40B4-BE49-F238E27FC236}">
                <a16:creationId xmlns:a16="http://schemas.microsoft.com/office/drawing/2014/main" id="{EBE9BAB2-4DA0-4043-3517-5601132DC03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71683" name="Picture 3">
            <a:extLst>
              <a:ext uri="{FF2B5EF4-FFF2-40B4-BE49-F238E27FC236}">
                <a16:creationId xmlns:a16="http://schemas.microsoft.com/office/drawing/2014/main" id="{3685CF82-0305-C505-AF7E-FC9EEF84D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>
            <a:extLst>
              <a:ext uri="{FF2B5EF4-FFF2-40B4-BE49-F238E27FC236}">
                <a16:creationId xmlns:a16="http://schemas.microsoft.com/office/drawing/2014/main" id="{E8C61260-FA60-5697-709F-E8060B871836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72706" name="Rectangle 2">
            <a:extLst>
              <a:ext uri="{FF2B5EF4-FFF2-40B4-BE49-F238E27FC236}">
                <a16:creationId xmlns:a16="http://schemas.microsoft.com/office/drawing/2014/main" id="{2935FF4B-5DAB-D1B6-E21D-8ACE22FE93E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72707" name="Picture 3">
            <a:extLst>
              <a:ext uri="{FF2B5EF4-FFF2-40B4-BE49-F238E27FC236}">
                <a16:creationId xmlns:a16="http://schemas.microsoft.com/office/drawing/2014/main" id="{3E0F0FE1-CD9A-A8DF-2281-3036D0FED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">
            <a:extLst>
              <a:ext uri="{FF2B5EF4-FFF2-40B4-BE49-F238E27FC236}">
                <a16:creationId xmlns:a16="http://schemas.microsoft.com/office/drawing/2014/main" id="{026B0CF5-90B6-EE27-2501-88873A5D70FB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73730" name="Rectangle 2">
            <a:extLst>
              <a:ext uri="{FF2B5EF4-FFF2-40B4-BE49-F238E27FC236}">
                <a16:creationId xmlns:a16="http://schemas.microsoft.com/office/drawing/2014/main" id="{4A2BE11F-E4CF-A367-A1E6-F8C7AB344F0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73731" name="Picture 3">
            <a:extLst>
              <a:ext uri="{FF2B5EF4-FFF2-40B4-BE49-F238E27FC236}">
                <a16:creationId xmlns:a16="http://schemas.microsoft.com/office/drawing/2014/main" id="{E8E2B492-F8BF-CB61-BA9E-0F2AFC5AD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1">
            <a:extLst>
              <a:ext uri="{FF2B5EF4-FFF2-40B4-BE49-F238E27FC236}">
                <a16:creationId xmlns:a16="http://schemas.microsoft.com/office/drawing/2014/main" id="{EB1357FC-2FB5-A692-2E3D-A128D98BB399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23051FDA-04F7-AB90-A0E6-0F9B794E2C5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74755" name="Picture 3">
            <a:extLst>
              <a:ext uri="{FF2B5EF4-FFF2-40B4-BE49-F238E27FC236}">
                <a16:creationId xmlns:a16="http://schemas.microsoft.com/office/drawing/2014/main" id="{9947F71D-23EF-ECC4-4AB9-354F5697F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>
            <a:extLst>
              <a:ext uri="{FF2B5EF4-FFF2-40B4-BE49-F238E27FC236}">
                <a16:creationId xmlns:a16="http://schemas.microsoft.com/office/drawing/2014/main" id="{0396C451-C02D-F51D-AC3A-7F7E7D5C96ED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92368E09-C32A-D3B0-03C3-79F4DCEC8F7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20483" name="Picture 3">
            <a:extLst>
              <a:ext uri="{FF2B5EF4-FFF2-40B4-BE49-F238E27FC236}">
                <a16:creationId xmlns:a16="http://schemas.microsoft.com/office/drawing/2014/main" id="{692C74E3-9A58-2BC2-732A-0C8A889A2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>
            <a:extLst>
              <a:ext uri="{FF2B5EF4-FFF2-40B4-BE49-F238E27FC236}">
                <a16:creationId xmlns:a16="http://schemas.microsoft.com/office/drawing/2014/main" id="{48717582-DB9B-3052-6CDE-FA9E940A492B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49AA04A2-7161-381A-B8A6-6E3D32B3FBB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75779" name="Picture 3">
            <a:extLst>
              <a:ext uri="{FF2B5EF4-FFF2-40B4-BE49-F238E27FC236}">
                <a16:creationId xmlns:a16="http://schemas.microsoft.com/office/drawing/2014/main" id="{C26C7F48-BD34-9171-1235-6D3EAF052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">
            <a:extLst>
              <a:ext uri="{FF2B5EF4-FFF2-40B4-BE49-F238E27FC236}">
                <a16:creationId xmlns:a16="http://schemas.microsoft.com/office/drawing/2014/main" id="{903591FD-C6AD-48B5-E3C5-CF4617A2CD9A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76802" name="Rectangle 2">
            <a:extLst>
              <a:ext uri="{FF2B5EF4-FFF2-40B4-BE49-F238E27FC236}">
                <a16:creationId xmlns:a16="http://schemas.microsoft.com/office/drawing/2014/main" id="{F3C333C9-D3F8-C27D-3D23-57476638DB0F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76803" name="Picture 3">
            <a:extLst>
              <a:ext uri="{FF2B5EF4-FFF2-40B4-BE49-F238E27FC236}">
                <a16:creationId xmlns:a16="http://schemas.microsoft.com/office/drawing/2014/main" id="{BB49D9CD-7C93-672F-1DC6-BD5693155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1">
            <a:extLst>
              <a:ext uri="{FF2B5EF4-FFF2-40B4-BE49-F238E27FC236}">
                <a16:creationId xmlns:a16="http://schemas.microsoft.com/office/drawing/2014/main" id="{B1DB799A-603D-ACCC-1C42-3034743C52EA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8B39781E-D532-CA18-9266-DD9A2A7555A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77827" name="Picture 3">
            <a:extLst>
              <a:ext uri="{FF2B5EF4-FFF2-40B4-BE49-F238E27FC236}">
                <a16:creationId xmlns:a16="http://schemas.microsoft.com/office/drawing/2014/main" id="{E2F4A2A6-0011-4EBE-E7C8-D39746A62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1">
            <a:extLst>
              <a:ext uri="{FF2B5EF4-FFF2-40B4-BE49-F238E27FC236}">
                <a16:creationId xmlns:a16="http://schemas.microsoft.com/office/drawing/2014/main" id="{801632F0-A2EF-4F11-DFB3-0191456F371D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78850" name="Rectangle 2">
            <a:extLst>
              <a:ext uri="{FF2B5EF4-FFF2-40B4-BE49-F238E27FC236}">
                <a16:creationId xmlns:a16="http://schemas.microsoft.com/office/drawing/2014/main" id="{438B2E97-D81F-F9CF-23F3-373217781C6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78851" name="Picture 3">
            <a:extLst>
              <a:ext uri="{FF2B5EF4-FFF2-40B4-BE49-F238E27FC236}">
                <a16:creationId xmlns:a16="http://schemas.microsoft.com/office/drawing/2014/main" id="{C87C24DC-D82D-2BF9-B40D-4987A82F3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1">
            <a:extLst>
              <a:ext uri="{FF2B5EF4-FFF2-40B4-BE49-F238E27FC236}">
                <a16:creationId xmlns:a16="http://schemas.microsoft.com/office/drawing/2014/main" id="{7B626498-21ED-F1B8-35B8-115A502698A7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DBBEFC87-0981-FCB1-755F-295FCE77E94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79875" name="Picture 3">
            <a:extLst>
              <a:ext uri="{FF2B5EF4-FFF2-40B4-BE49-F238E27FC236}">
                <a16:creationId xmlns:a16="http://schemas.microsoft.com/office/drawing/2014/main" id="{F9CA4C21-0489-E9F9-B371-6F9733404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1">
            <a:extLst>
              <a:ext uri="{FF2B5EF4-FFF2-40B4-BE49-F238E27FC236}">
                <a16:creationId xmlns:a16="http://schemas.microsoft.com/office/drawing/2014/main" id="{3224588F-43F6-DD4D-BF41-E113D30BD9AE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80898" name="Rectangle 2">
            <a:extLst>
              <a:ext uri="{FF2B5EF4-FFF2-40B4-BE49-F238E27FC236}">
                <a16:creationId xmlns:a16="http://schemas.microsoft.com/office/drawing/2014/main" id="{B2269CC4-D4B0-C7BA-FB66-05A52362675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80899" name="Picture 3">
            <a:extLst>
              <a:ext uri="{FF2B5EF4-FFF2-40B4-BE49-F238E27FC236}">
                <a16:creationId xmlns:a16="http://schemas.microsoft.com/office/drawing/2014/main" id="{B1B90D60-E892-67EF-B6C4-F863F7418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1">
            <a:extLst>
              <a:ext uri="{FF2B5EF4-FFF2-40B4-BE49-F238E27FC236}">
                <a16:creationId xmlns:a16="http://schemas.microsoft.com/office/drawing/2014/main" id="{624EEB6F-8511-87A5-61DF-E9023E497A9C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81922" name="Rectangle 2">
            <a:extLst>
              <a:ext uri="{FF2B5EF4-FFF2-40B4-BE49-F238E27FC236}">
                <a16:creationId xmlns:a16="http://schemas.microsoft.com/office/drawing/2014/main" id="{26461D28-58A0-2E4A-68E2-AF02F17F92A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81923" name="Picture 3">
            <a:extLst>
              <a:ext uri="{FF2B5EF4-FFF2-40B4-BE49-F238E27FC236}">
                <a16:creationId xmlns:a16="http://schemas.microsoft.com/office/drawing/2014/main" id="{F6791A22-7C20-1457-3A69-3A837C2D0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1">
            <a:extLst>
              <a:ext uri="{FF2B5EF4-FFF2-40B4-BE49-F238E27FC236}">
                <a16:creationId xmlns:a16="http://schemas.microsoft.com/office/drawing/2014/main" id="{3D98AEBE-128A-E1EE-B832-3894AE871D45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374D01A6-DABD-4421-6351-7E52C2D2F6C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82947" name="Picture 3">
            <a:extLst>
              <a:ext uri="{FF2B5EF4-FFF2-40B4-BE49-F238E27FC236}">
                <a16:creationId xmlns:a16="http://schemas.microsoft.com/office/drawing/2014/main" id="{2465729F-E4A7-79F0-6FF6-08725F525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1">
            <a:extLst>
              <a:ext uri="{FF2B5EF4-FFF2-40B4-BE49-F238E27FC236}">
                <a16:creationId xmlns:a16="http://schemas.microsoft.com/office/drawing/2014/main" id="{E816BA78-86E8-D9B2-D9E1-E88D37FFA023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83970" name="Rectangle 2">
            <a:extLst>
              <a:ext uri="{FF2B5EF4-FFF2-40B4-BE49-F238E27FC236}">
                <a16:creationId xmlns:a16="http://schemas.microsoft.com/office/drawing/2014/main" id="{8DFA1C69-CEAC-C327-C3AD-E1E5A04F881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83971" name="Picture 3">
            <a:extLst>
              <a:ext uri="{FF2B5EF4-FFF2-40B4-BE49-F238E27FC236}">
                <a16:creationId xmlns:a16="http://schemas.microsoft.com/office/drawing/2014/main" id="{ABDDD30A-29E6-33F3-EB85-C52B7802C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1">
            <a:extLst>
              <a:ext uri="{FF2B5EF4-FFF2-40B4-BE49-F238E27FC236}">
                <a16:creationId xmlns:a16="http://schemas.microsoft.com/office/drawing/2014/main" id="{A37102F8-E9E5-3068-93C4-6ECD5B501A94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84994" name="Rectangle 2">
            <a:extLst>
              <a:ext uri="{FF2B5EF4-FFF2-40B4-BE49-F238E27FC236}">
                <a16:creationId xmlns:a16="http://schemas.microsoft.com/office/drawing/2014/main" id="{0BEA8B7A-7CAC-F4A0-D2E1-751D4B5BF64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84995" name="Picture 3">
            <a:extLst>
              <a:ext uri="{FF2B5EF4-FFF2-40B4-BE49-F238E27FC236}">
                <a16:creationId xmlns:a16="http://schemas.microsoft.com/office/drawing/2014/main" id="{B40F910D-C715-453D-6B26-0CC1FE700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>
            <a:extLst>
              <a:ext uri="{FF2B5EF4-FFF2-40B4-BE49-F238E27FC236}">
                <a16:creationId xmlns:a16="http://schemas.microsoft.com/office/drawing/2014/main" id="{CBFDBADF-695C-7846-3F29-8F1BDA880F38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5ABAACD7-E5C0-BCA1-1011-6DE56B840C0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21507" name="Picture 3">
            <a:extLst>
              <a:ext uri="{FF2B5EF4-FFF2-40B4-BE49-F238E27FC236}">
                <a16:creationId xmlns:a16="http://schemas.microsoft.com/office/drawing/2014/main" id="{F0AD6582-1CB4-F869-1FA5-A42169E30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">
            <a:extLst>
              <a:ext uri="{FF2B5EF4-FFF2-40B4-BE49-F238E27FC236}">
                <a16:creationId xmlns:a16="http://schemas.microsoft.com/office/drawing/2014/main" id="{D9E58852-CA37-EDEE-A373-CB2FCB4A90DF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86018" name="Rectangle 2">
            <a:extLst>
              <a:ext uri="{FF2B5EF4-FFF2-40B4-BE49-F238E27FC236}">
                <a16:creationId xmlns:a16="http://schemas.microsoft.com/office/drawing/2014/main" id="{97E8B9C7-6B88-54C5-0118-B60A3F3A3AB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86019" name="Picture 3">
            <a:extLst>
              <a:ext uri="{FF2B5EF4-FFF2-40B4-BE49-F238E27FC236}">
                <a16:creationId xmlns:a16="http://schemas.microsoft.com/office/drawing/2014/main" id="{239585F1-67B9-0F6A-F958-E76C59B85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1">
            <a:extLst>
              <a:ext uri="{FF2B5EF4-FFF2-40B4-BE49-F238E27FC236}">
                <a16:creationId xmlns:a16="http://schemas.microsoft.com/office/drawing/2014/main" id="{E420CAF5-49B1-3F67-3366-AA55C64AF34B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87042" name="Rectangle 2">
            <a:extLst>
              <a:ext uri="{FF2B5EF4-FFF2-40B4-BE49-F238E27FC236}">
                <a16:creationId xmlns:a16="http://schemas.microsoft.com/office/drawing/2014/main" id="{8A96F734-D36D-82F1-C8DD-887C23E5FC9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87043" name="Picture 3">
            <a:extLst>
              <a:ext uri="{FF2B5EF4-FFF2-40B4-BE49-F238E27FC236}">
                <a16:creationId xmlns:a16="http://schemas.microsoft.com/office/drawing/2014/main" id="{951E1839-EBE2-BE1D-B2B5-B937C23FD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1">
            <a:extLst>
              <a:ext uri="{FF2B5EF4-FFF2-40B4-BE49-F238E27FC236}">
                <a16:creationId xmlns:a16="http://schemas.microsoft.com/office/drawing/2014/main" id="{5C12081B-B655-352C-EE1B-F9D5B25590D5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88066" name="Rectangle 2">
            <a:extLst>
              <a:ext uri="{FF2B5EF4-FFF2-40B4-BE49-F238E27FC236}">
                <a16:creationId xmlns:a16="http://schemas.microsoft.com/office/drawing/2014/main" id="{20FAA7F6-25C9-64D5-B4E6-7956A187FB1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88067" name="Picture 3">
            <a:extLst>
              <a:ext uri="{FF2B5EF4-FFF2-40B4-BE49-F238E27FC236}">
                <a16:creationId xmlns:a16="http://schemas.microsoft.com/office/drawing/2014/main" id="{30E46D48-0C5D-BFC9-A9D3-790CF36CB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1">
            <a:extLst>
              <a:ext uri="{FF2B5EF4-FFF2-40B4-BE49-F238E27FC236}">
                <a16:creationId xmlns:a16="http://schemas.microsoft.com/office/drawing/2014/main" id="{A5F8B6F5-0B50-F83D-0CAA-6B8029BB861C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89090" name="Rectangle 2">
            <a:extLst>
              <a:ext uri="{FF2B5EF4-FFF2-40B4-BE49-F238E27FC236}">
                <a16:creationId xmlns:a16="http://schemas.microsoft.com/office/drawing/2014/main" id="{E50EAEAE-B000-21EF-72FD-35A832FBA3DF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89091" name="Picture 3">
            <a:extLst>
              <a:ext uri="{FF2B5EF4-FFF2-40B4-BE49-F238E27FC236}">
                <a16:creationId xmlns:a16="http://schemas.microsoft.com/office/drawing/2014/main" id="{F7562238-D842-B51F-D64D-CC24A8E82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1">
            <a:extLst>
              <a:ext uri="{FF2B5EF4-FFF2-40B4-BE49-F238E27FC236}">
                <a16:creationId xmlns:a16="http://schemas.microsoft.com/office/drawing/2014/main" id="{0FBDF6C2-AFC9-460C-D361-DEA05EB706A6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90114" name="Rectangle 2">
            <a:extLst>
              <a:ext uri="{FF2B5EF4-FFF2-40B4-BE49-F238E27FC236}">
                <a16:creationId xmlns:a16="http://schemas.microsoft.com/office/drawing/2014/main" id="{735339A0-9CBE-D791-E7AF-8E61933B712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90115" name="Picture 3">
            <a:extLst>
              <a:ext uri="{FF2B5EF4-FFF2-40B4-BE49-F238E27FC236}">
                <a16:creationId xmlns:a16="http://schemas.microsoft.com/office/drawing/2014/main" id="{B164E72C-9EEB-F258-7825-043B1F372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1">
            <a:extLst>
              <a:ext uri="{FF2B5EF4-FFF2-40B4-BE49-F238E27FC236}">
                <a16:creationId xmlns:a16="http://schemas.microsoft.com/office/drawing/2014/main" id="{86176E65-F044-8A3D-3EAB-8CABA1569AC6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91138" name="Rectangle 2">
            <a:extLst>
              <a:ext uri="{FF2B5EF4-FFF2-40B4-BE49-F238E27FC236}">
                <a16:creationId xmlns:a16="http://schemas.microsoft.com/office/drawing/2014/main" id="{184B583C-8087-16B2-FB46-CD8E7BDC89A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91139" name="Picture 3">
            <a:extLst>
              <a:ext uri="{FF2B5EF4-FFF2-40B4-BE49-F238E27FC236}">
                <a16:creationId xmlns:a16="http://schemas.microsoft.com/office/drawing/2014/main" id="{CB6A21F5-C957-098E-46AE-55B2A633D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1">
            <a:extLst>
              <a:ext uri="{FF2B5EF4-FFF2-40B4-BE49-F238E27FC236}">
                <a16:creationId xmlns:a16="http://schemas.microsoft.com/office/drawing/2014/main" id="{C378FAAF-FC67-B89D-7740-D16F5BDB0F70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92162" name="Rectangle 2">
            <a:extLst>
              <a:ext uri="{FF2B5EF4-FFF2-40B4-BE49-F238E27FC236}">
                <a16:creationId xmlns:a16="http://schemas.microsoft.com/office/drawing/2014/main" id="{E7FE07C4-60F0-1342-7235-41B06F4EDCE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92163" name="Picture 3">
            <a:extLst>
              <a:ext uri="{FF2B5EF4-FFF2-40B4-BE49-F238E27FC236}">
                <a16:creationId xmlns:a16="http://schemas.microsoft.com/office/drawing/2014/main" id="{4C5A0B29-F63A-044A-B3AF-9F3D7A033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1">
            <a:extLst>
              <a:ext uri="{FF2B5EF4-FFF2-40B4-BE49-F238E27FC236}">
                <a16:creationId xmlns:a16="http://schemas.microsoft.com/office/drawing/2014/main" id="{25DE4940-9104-E54D-94CD-5EE71E471CF4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93186" name="Rectangle 2">
            <a:extLst>
              <a:ext uri="{FF2B5EF4-FFF2-40B4-BE49-F238E27FC236}">
                <a16:creationId xmlns:a16="http://schemas.microsoft.com/office/drawing/2014/main" id="{9D8EA253-74A5-5F80-042D-E727D488896F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93187" name="Picture 3">
            <a:extLst>
              <a:ext uri="{FF2B5EF4-FFF2-40B4-BE49-F238E27FC236}">
                <a16:creationId xmlns:a16="http://schemas.microsoft.com/office/drawing/2014/main" id="{A779E07B-D004-C850-F9D2-996A0DED0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1">
            <a:extLst>
              <a:ext uri="{FF2B5EF4-FFF2-40B4-BE49-F238E27FC236}">
                <a16:creationId xmlns:a16="http://schemas.microsoft.com/office/drawing/2014/main" id="{624B236E-671A-5D47-8FC3-5D6A3466698A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94210" name="Rectangle 2">
            <a:extLst>
              <a:ext uri="{FF2B5EF4-FFF2-40B4-BE49-F238E27FC236}">
                <a16:creationId xmlns:a16="http://schemas.microsoft.com/office/drawing/2014/main" id="{62BBC100-4DFE-7258-95C1-7C05F38B30B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94211" name="Picture 3">
            <a:extLst>
              <a:ext uri="{FF2B5EF4-FFF2-40B4-BE49-F238E27FC236}">
                <a16:creationId xmlns:a16="http://schemas.microsoft.com/office/drawing/2014/main" id="{08A8F1E8-F294-087B-ADEE-2DB4E53DE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1">
            <a:extLst>
              <a:ext uri="{FF2B5EF4-FFF2-40B4-BE49-F238E27FC236}">
                <a16:creationId xmlns:a16="http://schemas.microsoft.com/office/drawing/2014/main" id="{3CA8A80B-3622-FAB2-66BE-764A7108100D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95234" name="Rectangle 2">
            <a:extLst>
              <a:ext uri="{FF2B5EF4-FFF2-40B4-BE49-F238E27FC236}">
                <a16:creationId xmlns:a16="http://schemas.microsoft.com/office/drawing/2014/main" id="{6497D95E-8E0F-957C-3297-B4FFA58F79F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95235" name="Picture 3">
            <a:extLst>
              <a:ext uri="{FF2B5EF4-FFF2-40B4-BE49-F238E27FC236}">
                <a16:creationId xmlns:a16="http://schemas.microsoft.com/office/drawing/2014/main" id="{CC07F044-3109-E1EB-B144-095412FBE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>
            <a:extLst>
              <a:ext uri="{FF2B5EF4-FFF2-40B4-BE49-F238E27FC236}">
                <a16:creationId xmlns:a16="http://schemas.microsoft.com/office/drawing/2014/main" id="{A5CE358D-DC0B-0B79-4B17-5A3B7ACDC5E4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01212E9D-8BB0-A18D-247C-7FFE5E7F980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22531" name="Picture 3">
            <a:extLst>
              <a:ext uri="{FF2B5EF4-FFF2-40B4-BE49-F238E27FC236}">
                <a16:creationId xmlns:a16="http://schemas.microsoft.com/office/drawing/2014/main" id="{A23D928F-FA6B-EF3D-D87C-4F51AE596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1">
            <a:extLst>
              <a:ext uri="{FF2B5EF4-FFF2-40B4-BE49-F238E27FC236}">
                <a16:creationId xmlns:a16="http://schemas.microsoft.com/office/drawing/2014/main" id="{FAD45798-BFE2-5BA8-C697-2FAD50D620E4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96258" name="Rectangle 2">
            <a:extLst>
              <a:ext uri="{FF2B5EF4-FFF2-40B4-BE49-F238E27FC236}">
                <a16:creationId xmlns:a16="http://schemas.microsoft.com/office/drawing/2014/main" id="{19BDD350-84F9-C3EE-2EE2-FEEB34B1EB8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96259" name="Picture 3">
            <a:extLst>
              <a:ext uri="{FF2B5EF4-FFF2-40B4-BE49-F238E27FC236}">
                <a16:creationId xmlns:a16="http://schemas.microsoft.com/office/drawing/2014/main" id="{96C6115E-9D17-F228-97F8-01C22A222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1">
            <a:extLst>
              <a:ext uri="{FF2B5EF4-FFF2-40B4-BE49-F238E27FC236}">
                <a16:creationId xmlns:a16="http://schemas.microsoft.com/office/drawing/2014/main" id="{2DDBBAEF-62D5-005E-4C46-8ECD738A5373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97282" name="Rectangle 2">
            <a:extLst>
              <a:ext uri="{FF2B5EF4-FFF2-40B4-BE49-F238E27FC236}">
                <a16:creationId xmlns:a16="http://schemas.microsoft.com/office/drawing/2014/main" id="{61846423-86AE-CC6C-6CAE-5AE61112CDE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97283" name="Picture 3">
            <a:extLst>
              <a:ext uri="{FF2B5EF4-FFF2-40B4-BE49-F238E27FC236}">
                <a16:creationId xmlns:a16="http://schemas.microsoft.com/office/drawing/2014/main" id="{82AD126B-5AEE-49F5-8321-0176BEE91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1">
            <a:extLst>
              <a:ext uri="{FF2B5EF4-FFF2-40B4-BE49-F238E27FC236}">
                <a16:creationId xmlns:a16="http://schemas.microsoft.com/office/drawing/2014/main" id="{E68D5ED2-5CF1-15AC-6CD5-8362DC15FCE6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98306" name="Rectangle 2">
            <a:extLst>
              <a:ext uri="{FF2B5EF4-FFF2-40B4-BE49-F238E27FC236}">
                <a16:creationId xmlns:a16="http://schemas.microsoft.com/office/drawing/2014/main" id="{FE53A02A-4E14-383C-AF14-6CC4397D83A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98307" name="Picture 3">
            <a:extLst>
              <a:ext uri="{FF2B5EF4-FFF2-40B4-BE49-F238E27FC236}">
                <a16:creationId xmlns:a16="http://schemas.microsoft.com/office/drawing/2014/main" id="{C48D1C7D-8AFE-AB71-201C-66800C8BD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1">
            <a:extLst>
              <a:ext uri="{FF2B5EF4-FFF2-40B4-BE49-F238E27FC236}">
                <a16:creationId xmlns:a16="http://schemas.microsoft.com/office/drawing/2014/main" id="{5C8D46C2-3AA5-609C-EBEB-9CA2EF745D38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99330" name="Rectangle 2">
            <a:extLst>
              <a:ext uri="{FF2B5EF4-FFF2-40B4-BE49-F238E27FC236}">
                <a16:creationId xmlns:a16="http://schemas.microsoft.com/office/drawing/2014/main" id="{CF5CBD4B-A39F-B140-B924-54D8781B839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99331" name="Picture 3">
            <a:extLst>
              <a:ext uri="{FF2B5EF4-FFF2-40B4-BE49-F238E27FC236}">
                <a16:creationId xmlns:a16="http://schemas.microsoft.com/office/drawing/2014/main" id="{FFD65DBB-AC82-A138-B8D1-FC37D3976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1">
            <a:extLst>
              <a:ext uri="{FF2B5EF4-FFF2-40B4-BE49-F238E27FC236}">
                <a16:creationId xmlns:a16="http://schemas.microsoft.com/office/drawing/2014/main" id="{B8E590D5-97E8-5B49-938C-129D810C1147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00354" name="Rectangle 2">
            <a:extLst>
              <a:ext uri="{FF2B5EF4-FFF2-40B4-BE49-F238E27FC236}">
                <a16:creationId xmlns:a16="http://schemas.microsoft.com/office/drawing/2014/main" id="{DB0C370B-F0B4-5722-9D91-82884D18C5C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00355" name="Picture 3">
            <a:extLst>
              <a:ext uri="{FF2B5EF4-FFF2-40B4-BE49-F238E27FC236}">
                <a16:creationId xmlns:a16="http://schemas.microsoft.com/office/drawing/2014/main" id="{366DE02D-D2B9-895F-BE42-F81CC54DF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1">
            <a:extLst>
              <a:ext uri="{FF2B5EF4-FFF2-40B4-BE49-F238E27FC236}">
                <a16:creationId xmlns:a16="http://schemas.microsoft.com/office/drawing/2014/main" id="{E51011AA-56A4-38E9-8B53-0DDE83C25978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CFF1D8A3-6317-146F-1D24-70DCBD61793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01379" name="Picture 3">
            <a:extLst>
              <a:ext uri="{FF2B5EF4-FFF2-40B4-BE49-F238E27FC236}">
                <a16:creationId xmlns:a16="http://schemas.microsoft.com/office/drawing/2014/main" id="{55001E16-1711-F542-64EE-9F817DA9B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1">
            <a:extLst>
              <a:ext uri="{FF2B5EF4-FFF2-40B4-BE49-F238E27FC236}">
                <a16:creationId xmlns:a16="http://schemas.microsoft.com/office/drawing/2014/main" id="{4C63B400-F7AD-455D-104A-842D7662DAA7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02402" name="Rectangle 2">
            <a:extLst>
              <a:ext uri="{FF2B5EF4-FFF2-40B4-BE49-F238E27FC236}">
                <a16:creationId xmlns:a16="http://schemas.microsoft.com/office/drawing/2014/main" id="{1A379DAF-D99E-0A63-ED9E-6D5E1BF4A95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02403" name="Picture 3">
            <a:extLst>
              <a:ext uri="{FF2B5EF4-FFF2-40B4-BE49-F238E27FC236}">
                <a16:creationId xmlns:a16="http://schemas.microsoft.com/office/drawing/2014/main" id="{8879F737-AA73-49BC-C6C6-69354322F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1">
            <a:extLst>
              <a:ext uri="{FF2B5EF4-FFF2-40B4-BE49-F238E27FC236}">
                <a16:creationId xmlns:a16="http://schemas.microsoft.com/office/drawing/2014/main" id="{72CC6E6B-BBE3-0328-39F1-1985CAF206EE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03426" name="Rectangle 2">
            <a:extLst>
              <a:ext uri="{FF2B5EF4-FFF2-40B4-BE49-F238E27FC236}">
                <a16:creationId xmlns:a16="http://schemas.microsoft.com/office/drawing/2014/main" id="{E3CA0267-B126-4075-0C58-CCDC7A6C2E6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03427" name="Picture 3">
            <a:extLst>
              <a:ext uri="{FF2B5EF4-FFF2-40B4-BE49-F238E27FC236}">
                <a16:creationId xmlns:a16="http://schemas.microsoft.com/office/drawing/2014/main" id="{D7943835-0D15-F2D5-DADB-E8D5FCCED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1">
            <a:extLst>
              <a:ext uri="{FF2B5EF4-FFF2-40B4-BE49-F238E27FC236}">
                <a16:creationId xmlns:a16="http://schemas.microsoft.com/office/drawing/2014/main" id="{55F31BFF-D8A7-0970-D812-E3C5C912EF59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04450" name="Rectangle 2">
            <a:extLst>
              <a:ext uri="{FF2B5EF4-FFF2-40B4-BE49-F238E27FC236}">
                <a16:creationId xmlns:a16="http://schemas.microsoft.com/office/drawing/2014/main" id="{BA23B56B-E395-2F78-0BF9-7064836AFCD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04451" name="Picture 3">
            <a:extLst>
              <a:ext uri="{FF2B5EF4-FFF2-40B4-BE49-F238E27FC236}">
                <a16:creationId xmlns:a16="http://schemas.microsoft.com/office/drawing/2014/main" id="{E8CA09FA-6673-D08D-60FB-A8664052A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1">
            <a:extLst>
              <a:ext uri="{FF2B5EF4-FFF2-40B4-BE49-F238E27FC236}">
                <a16:creationId xmlns:a16="http://schemas.microsoft.com/office/drawing/2014/main" id="{8A25ED2D-B74A-C764-1A15-67724DAA8D21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05474" name="Rectangle 2">
            <a:extLst>
              <a:ext uri="{FF2B5EF4-FFF2-40B4-BE49-F238E27FC236}">
                <a16:creationId xmlns:a16="http://schemas.microsoft.com/office/drawing/2014/main" id="{86F0425B-639F-0E8E-53DC-2FA7223FB32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05475" name="Picture 3">
            <a:extLst>
              <a:ext uri="{FF2B5EF4-FFF2-40B4-BE49-F238E27FC236}">
                <a16:creationId xmlns:a16="http://schemas.microsoft.com/office/drawing/2014/main" id="{4532BE84-93B9-0DA5-9A1F-047C49E07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A5E5E105-FBEC-0CB7-2898-4C0468CAD0E1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69764184-EEA1-18F2-4ADF-5B75E22CB26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23555" name="Picture 3">
            <a:extLst>
              <a:ext uri="{FF2B5EF4-FFF2-40B4-BE49-F238E27FC236}">
                <a16:creationId xmlns:a16="http://schemas.microsoft.com/office/drawing/2014/main" id="{195B06D6-B79F-6145-CD68-1D80C75A0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1">
            <a:extLst>
              <a:ext uri="{FF2B5EF4-FFF2-40B4-BE49-F238E27FC236}">
                <a16:creationId xmlns:a16="http://schemas.microsoft.com/office/drawing/2014/main" id="{7128B0AF-FFD5-5C65-5544-4B57A11B0EA5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06498" name="Rectangle 2">
            <a:extLst>
              <a:ext uri="{FF2B5EF4-FFF2-40B4-BE49-F238E27FC236}">
                <a16:creationId xmlns:a16="http://schemas.microsoft.com/office/drawing/2014/main" id="{B0825679-DA4A-E55A-108F-9C42C453247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06499" name="Picture 3">
            <a:extLst>
              <a:ext uri="{FF2B5EF4-FFF2-40B4-BE49-F238E27FC236}">
                <a16:creationId xmlns:a16="http://schemas.microsoft.com/office/drawing/2014/main" id="{8B376FAB-3BFA-35D7-99F8-A7A303148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1">
            <a:extLst>
              <a:ext uri="{FF2B5EF4-FFF2-40B4-BE49-F238E27FC236}">
                <a16:creationId xmlns:a16="http://schemas.microsoft.com/office/drawing/2014/main" id="{3C9B1A2E-4B00-34AE-1AAD-C765732318FA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07522" name="Rectangle 2">
            <a:extLst>
              <a:ext uri="{FF2B5EF4-FFF2-40B4-BE49-F238E27FC236}">
                <a16:creationId xmlns:a16="http://schemas.microsoft.com/office/drawing/2014/main" id="{B814EED8-3284-8856-73F4-4E42AC5EDC2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07523" name="Picture 3">
            <a:extLst>
              <a:ext uri="{FF2B5EF4-FFF2-40B4-BE49-F238E27FC236}">
                <a16:creationId xmlns:a16="http://schemas.microsoft.com/office/drawing/2014/main" id="{67ADFF74-F5FB-E4E3-28A4-E7F21E6B5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1">
            <a:extLst>
              <a:ext uri="{FF2B5EF4-FFF2-40B4-BE49-F238E27FC236}">
                <a16:creationId xmlns:a16="http://schemas.microsoft.com/office/drawing/2014/main" id="{4B9B2786-C65D-44A8-C405-536394AA1EAD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08546" name="Rectangle 2">
            <a:extLst>
              <a:ext uri="{FF2B5EF4-FFF2-40B4-BE49-F238E27FC236}">
                <a16:creationId xmlns:a16="http://schemas.microsoft.com/office/drawing/2014/main" id="{813DBC6E-0BCF-E7B0-A2B5-E6CDC865EAD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08547" name="Picture 3">
            <a:extLst>
              <a:ext uri="{FF2B5EF4-FFF2-40B4-BE49-F238E27FC236}">
                <a16:creationId xmlns:a16="http://schemas.microsoft.com/office/drawing/2014/main" id="{2AB4E1ED-C77F-EEC4-E5AE-ED8331979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1">
            <a:extLst>
              <a:ext uri="{FF2B5EF4-FFF2-40B4-BE49-F238E27FC236}">
                <a16:creationId xmlns:a16="http://schemas.microsoft.com/office/drawing/2014/main" id="{48225CD3-AEB5-1D59-A7AC-581F73EC3D37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09570" name="Rectangle 2">
            <a:extLst>
              <a:ext uri="{FF2B5EF4-FFF2-40B4-BE49-F238E27FC236}">
                <a16:creationId xmlns:a16="http://schemas.microsoft.com/office/drawing/2014/main" id="{9A309EF4-BBCD-A4B5-5EDD-CE8C0753521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09571" name="Picture 3">
            <a:extLst>
              <a:ext uri="{FF2B5EF4-FFF2-40B4-BE49-F238E27FC236}">
                <a16:creationId xmlns:a16="http://schemas.microsoft.com/office/drawing/2014/main" id="{92621E54-CE05-F6B1-9712-41F710AC4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1">
            <a:extLst>
              <a:ext uri="{FF2B5EF4-FFF2-40B4-BE49-F238E27FC236}">
                <a16:creationId xmlns:a16="http://schemas.microsoft.com/office/drawing/2014/main" id="{5C7F819C-59B4-3E48-76CB-B94FCA890923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10594" name="Rectangle 2">
            <a:extLst>
              <a:ext uri="{FF2B5EF4-FFF2-40B4-BE49-F238E27FC236}">
                <a16:creationId xmlns:a16="http://schemas.microsoft.com/office/drawing/2014/main" id="{7D76BD68-E5D2-F5DB-06A0-E9C446CFB92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10595" name="Picture 3">
            <a:extLst>
              <a:ext uri="{FF2B5EF4-FFF2-40B4-BE49-F238E27FC236}">
                <a16:creationId xmlns:a16="http://schemas.microsoft.com/office/drawing/2014/main" id="{78B71F64-49CF-748F-4456-8344CFB10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1">
            <a:extLst>
              <a:ext uri="{FF2B5EF4-FFF2-40B4-BE49-F238E27FC236}">
                <a16:creationId xmlns:a16="http://schemas.microsoft.com/office/drawing/2014/main" id="{D6C6D4F9-289B-A68F-78F2-8ABF938177B2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11618" name="Rectangle 2">
            <a:extLst>
              <a:ext uri="{FF2B5EF4-FFF2-40B4-BE49-F238E27FC236}">
                <a16:creationId xmlns:a16="http://schemas.microsoft.com/office/drawing/2014/main" id="{9DF7ECCF-9B9F-3131-041C-54940E4F6D9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11619" name="Picture 3">
            <a:extLst>
              <a:ext uri="{FF2B5EF4-FFF2-40B4-BE49-F238E27FC236}">
                <a16:creationId xmlns:a16="http://schemas.microsoft.com/office/drawing/2014/main" id="{37ABD8EC-B6E8-451E-02A4-E6794D8E7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1">
            <a:extLst>
              <a:ext uri="{FF2B5EF4-FFF2-40B4-BE49-F238E27FC236}">
                <a16:creationId xmlns:a16="http://schemas.microsoft.com/office/drawing/2014/main" id="{B8EE9425-5476-98E7-D78C-5A0984EBA986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id="{CC59FD1A-4EE8-D9D3-C4D2-38D9FB6253C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12643" name="Picture 3">
            <a:extLst>
              <a:ext uri="{FF2B5EF4-FFF2-40B4-BE49-F238E27FC236}">
                <a16:creationId xmlns:a16="http://schemas.microsoft.com/office/drawing/2014/main" id="{1F79DCE4-16B9-C5EA-A804-CD525BA8B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1">
            <a:extLst>
              <a:ext uri="{FF2B5EF4-FFF2-40B4-BE49-F238E27FC236}">
                <a16:creationId xmlns:a16="http://schemas.microsoft.com/office/drawing/2014/main" id="{C6247A7B-F855-7605-F56A-DA5FFBBC03B3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13666" name="Rectangle 2">
            <a:extLst>
              <a:ext uri="{FF2B5EF4-FFF2-40B4-BE49-F238E27FC236}">
                <a16:creationId xmlns:a16="http://schemas.microsoft.com/office/drawing/2014/main" id="{5D54802B-7FFE-0881-DF9B-88DE319ADCF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13667" name="Picture 3">
            <a:extLst>
              <a:ext uri="{FF2B5EF4-FFF2-40B4-BE49-F238E27FC236}">
                <a16:creationId xmlns:a16="http://schemas.microsoft.com/office/drawing/2014/main" id="{8C76BB9D-CF43-3DA9-FA06-A2B18B74E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1">
            <a:extLst>
              <a:ext uri="{FF2B5EF4-FFF2-40B4-BE49-F238E27FC236}">
                <a16:creationId xmlns:a16="http://schemas.microsoft.com/office/drawing/2014/main" id="{A3F33793-0B53-19BF-A941-7EE52E4D5B60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14690" name="Rectangle 2">
            <a:extLst>
              <a:ext uri="{FF2B5EF4-FFF2-40B4-BE49-F238E27FC236}">
                <a16:creationId xmlns:a16="http://schemas.microsoft.com/office/drawing/2014/main" id="{54D1E68F-0188-5FAC-75D5-9ABB65346FC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14691" name="Picture 3">
            <a:extLst>
              <a:ext uri="{FF2B5EF4-FFF2-40B4-BE49-F238E27FC236}">
                <a16:creationId xmlns:a16="http://schemas.microsoft.com/office/drawing/2014/main" id="{0DDB7EDB-FE3F-CD67-EB29-0751361F6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1">
            <a:extLst>
              <a:ext uri="{FF2B5EF4-FFF2-40B4-BE49-F238E27FC236}">
                <a16:creationId xmlns:a16="http://schemas.microsoft.com/office/drawing/2014/main" id="{E2652B24-B8AB-7AE3-73A1-009C80052B36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115714" name="Rectangle 2">
            <a:extLst>
              <a:ext uri="{FF2B5EF4-FFF2-40B4-BE49-F238E27FC236}">
                <a16:creationId xmlns:a16="http://schemas.microsoft.com/office/drawing/2014/main" id="{14CA5B21-2B6A-6EFE-9554-6EEAE968203F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89000"/>
            <a:endParaRPr lang="en-US" altLang="en-US"/>
          </a:p>
        </p:txBody>
      </p:sp>
      <p:pic>
        <p:nvPicPr>
          <p:cNvPr id="115715" name="Picture 3">
            <a:extLst>
              <a:ext uri="{FF2B5EF4-FFF2-40B4-BE49-F238E27FC236}">
                <a16:creationId xmlns:a16="http://schemas.microsoft.com/office/drawing/2014/main" id="{DB73B08B-6399-3ABE-5E53-06F31FD4D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Bullets">
  <a:themeElements>
    <a:clrScheme name="Title &amp; Bullet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1.xml><?xml version="1.0" encoding="utf-8"?>
<a:theme xmlns:a="http://schemas.openxmlformats.org/drawingml/2006/main" name="Title &amp; Bullets - Left">
  <a:themeElements>
    <a:clrScheme name="Title &amp; Bullets - Lef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2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3.xml><?xml version="1.0" encoding="utf-8"?>
<a:theme xmlns:a="http://schemas.openxmlformats.org/drawingml/2006/main" name="Title &amp; Bullets - Right">
  <a:themeElements>
    <a:clrScheme name="Title &amp; Bullets - Righ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Righ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lnDef>
  </a:objectDefaults>
  <a:extraClrSchemeLst>
    <a:extraClrScheme>
      <a:clrScheme name="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4.xml><?xml version="1.0" encoding="utf-8"?>
<a:theme xmlns:a="http://schemas.openxmlformats.org/drawingml/2006/main" name="Title, Bullets &amp; Photo">
  <a:themeElements>
    <a:clrScheme name="Title, Bullets &amp; Pho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Bullets">
  <a:themeElements>
    <a:clrScheme name="Bullet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itle - Center">
  <a:themeElements>
    <a:clrScheme name="Title - Cen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Center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lnDef>
  </a:objectDefaults>
  <a:extraClrSchemeLst>
    <a:extraClrScheme>
      <a:clrScheme name="Title - Cen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Photo - Horizontal">
  <a:themeElements>
    <a:clrScheme name="Photo - Horizont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lnDef>
  </a:objectDefaults>
  <a:extraClrSchemeLst>
    <a:extraClrScheme>
      <a:clrScheme name="Photo -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Photo - Horizontal Reflection">
  <a:themeElements>
    <a:clrScheme name="Photo - Horizontal Reflec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 Reflectio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lnDef>
  </a:objectDefaults>
  <a:extraClrSchemeLst>
    <a:extraClrScheme>
      <a:clrScheme name="Photo - Horizont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Photo - Vertical">
  <a:themeElements>
    <a:clrScheme name="Photo - Vertic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lnDef>
  </a:objectDefaults>
  <a:extraClrSchemeLst>
    <a:extraClrScheme>
      <a:clrScheme name="Ph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Photo - Vertical Reflection">
  <a:themeElements>
    <a:clrScheme name="Photo - Vertical Reflec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 Reflectio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lnDef>
  </a:objectDefaults>
  <a:extraClrSchemeLst>
    <a:extraClrScheme>
      <a:clrScheme name="Photo - Vertic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Title - Top">
  <a:themeElements>
    <a:clrScheme name="Title - To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anose="020B0502020104020203" pitchFamily="34" charset="-79"/>
            <a:ea typeface="ヒラギノ角ゴ ProN W3" charset="0"/>
            <a:cs typeface="ヒラギノ角ゴ ProN W3" charset="0"/>
            <a:sym typeface="Gill Sans" panose="020B0502020104020203" pitchFamily="34" charset="-79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Pages>0</Pages>
  <Words>0</Words>
  <Characters>0</Characters>
  <Application>Microsoft Macintosh PowerPoint</Application>
  <PresentationFormat>Custom</PresentationFormat>
  <Lines>0</Lines>
  <Paragraphs>0</Paragraphs>
  <Slides>149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149</vt:i4>
      </vt:variant>
    </vt:vector>
  </HeadingPairs>
  <TitlesOfParts>
    <vt:vector size="165" baseType="lpstr">
      <vt:lpstr>Gill Sans</vt:lpstr>
      <vt:lpstr>ヒラギノ角ゴ ProN W3</vt:lpstr>
      <vt:lpstr>Title &amp; Bullets</vt:lpstr>
      <vt:lpstr>Bullets</vt:lpstr>
      <vt:lpstr>Title - Center</vt:lpstr>
      <vt:lpstr>Title &amp; Subtitle</vt:lpstr>
      <vt:lpstr>Photo - Horizontal</vt:lpstr>
      <vt:lpstr>Photo - Horizontal Reflection</vt:lpstr>
      <vt:lpstr>Photo - Vertical</vt:lpstr>
      <vt:lpstr>Photo - Vertical Reflection</vt:lpstr>
      <vt:lpstr>Title - Top</vt:lpstr>
      <vt:lpstr>Blank</vt:lpstr>
      <vt:lpstr>Title &amp; Bullets - Left</vt:lpstr>
      <vt:lpstr>Title &amp; Bullets - 2 Column</vt:lpstr>
      <vt:lpstr>Title &amp; Bullets - Right</vt:lpstr>
      <vt:lpstr>Title, Bullets &amp; Photo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Robert Plubell</cp:lastModifiedBy>
  <cp:revision>1</cp:revision>
  <dcterms:modified xsi:type="dcterms:W3CDTF">2026-08-15T23:41:24Z</dcterms:modified>
</cp:coreProperties>
</file>