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600" u="none" kumimoji="0" normalizeH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600" u="none" kumimoji="0" normalizeH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600" u="none" kumimoji="0" normalizeH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600" u="none" kumimoji="0" normalizeH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600" u="none" kumimoji="0" normalizeH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600" u="none" kumimoji="0" normalizeH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600" u="none" kumimoji="0" normalizeH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600" u="none" kumimoji="0" normalizeH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600" u="none" kumimoji="0" normalizeH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B9C4C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254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1">
              <a:hueOff val="-313507"/>
              <a:satOff val="34334"/>
              <a:lumOff val="-8266"/>
              <a:alpha val="10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254308"/>
              <a:satOff val="57261"/>
              <a:lumOff val="12765"/>
              <a:alpha val="62000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4C4C4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BABABA">
              <a:alpha val="70000"/>
            </a:srgbClr>
          </a:solidFill>
        </a:fill>
      </a:tcStyle>
    </a:firstCol>
    <a:lastRow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739060"/>
              <a:satOff val="51948"/>
              <a:lumOff val="-8454"/>
              <a:alpha val="62000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 b="def" i="def"/>
      <a:tcStyle>
        <a:tcBdr/>
        <a:fill>
          <a:solidFill>
            <a:srgbClr val="D5CBC0">
              <a:alpha val="39000"/>
            </a:srgbClr>
          </a:solidFill>
        </a:fill>
      </a:tcStyle>
    </a:band2H>
    <a:firstCo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868685"/>
              </a:solidFill>
              <a:prstDash val="solid"/>
              <a:miter lim="400000"/>
            </a:ln>
          </a:left>
          <a:right>
            <a:ln w="12700" cap="flat">
              <a:solidFill>
                <a:srgbClr val="868685"/>
              </a:solidFill>
              <a:prstDash val="solid"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685948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V>
        </a:tcBdr>
        <a:fill>
          <a:solidFill>
            <a:srgbClr val="685948">
              <a:alpha val="6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 b="def" i="def"/>
      <a:tcStyle>
        <a:tcBdr/>
        <a:fill>
          <a:solidFill>
            <a:srgbClr val="FEFEE0">
              <a:alpha val="55000"/>
            </a:srgbClr>
          </a:solidFill>
        </a:fill>
      </a:tcStyle>
    </a:band2H>
    <a:firstCol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31750" cap="flat">
              <a:solidFill>
                <a:schemeClr val="accent5">
                  <a:hueOff val="61011"/>
                  <a:satOff val="20460"/>
                  <a:lumOff val="-2197"/>
                  <a:alpha val="62000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lastRow>
    <a:fir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2387600" y="2692400"/>
            <a:ext cx="19621500" cy="3924300"/>
          </a:xfrm>
          <a:prstGeom prst="rect">
            <a:avLst/>
          </a:prstGeom>
        </p:spPr>
        <p:txBody>
          <a:bodyPr anchor="b"/>
          <a:lstStyle>
            <a:lvl1pPr>
              <a:defRPr sz="132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2387600" y="7048500"/>
            <a:ext cx="19621500" cy="1790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600"/>
            </a:lvl1pPr>
            <a:lvl2pPr marL="0" indent="228600" algn="ctr">
              <a:spcBef>
                <a:spcPts val="0"/>
              </a:spcBef>
              <a:buSzTx/>
              <a:buNone/>
              <a:defRPr sz="5600"/>
            </a:lvl2pPr>
            <a:lvl3pPr marL="0" indent="457200" algn="ctr">
              <a:spcBef>
                <a:spcPts val="0"/>
              </a:spcBef>
              <a:buSzTx/>
              <a:buNone/>
              <a:defRPr sz="5600"/>
            </a:lvl3pPr>
            <a:lvl4pPr marL="0" indent="685800" algn="ctr">
              <a:spcBef>
                <a:spcPts val="0"/>
              </a:spcBef>
              <a:buSzTx/>
              <a:buNone/>
              <a:defRPr sz="5600"/>
            </a:lvl4pPr>
            <a:lvl5pPr marL="0" indent="914400" algn="ctr">
              <a:spcBef>
                <a:spcPts val="0"/>
              </a:spcBef>
              <a:buSzTx/>
              <a:buNone/>
              <a:defRPr sz="5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“Type a quote here.”"/>
          <p:cNvSpPr/>
          <p:nvPr>
            <p:ph type="body" sz="quarter" idx="21"/>
          </p:nvPr>
        </p:nvSpPr>
        <p:spPr>
          <a:xfrm>
            <a:off x="2387600" y="6045200"/>
            <a:ext cx="19621500" cy="8763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5600">
                <a:solidFill>
                  <a:srgbClr val="45A7DE"/>
                </a:solidFill>
              </a:defRPr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94" name="–Johnny Appleseed"/>
          <p:cNvSpPr/>
          <p:nvPr>
            <p:ph type="body" sz="quarter" idx="22"/>
          </p:nvPr>
        </p:nvSpPr>
        <p:spPr>
          <a:xfrm>
            <a:off x="2387600" y="8953500"/>
            <a:ext cx="19621500" cy="7874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50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0" y="-190500"/>
            <a:ext cx="24384000" cy="1409395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4667250" y="-231128"/>
            <a:ext cx="17402076" cy="100584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2387600" y="8623300"/>
            <a:ext cx="19621500" cy="2400300"/>
          </a:xfrm>
          <a:prstGeom prst="rect">
            <a:avLst/>
          </a:prstGeom>
        </p:spPr>
        <p:txBody>
          <a:bodyPr anchor="b"/>
          <a:lstStyle>
            <a:lvl1pPr>
              <a:defRPr sz="13200"/>
            </a:lvl1pPr>
          </a:lstStyle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2387600" y="11150600"/>
            <a:ext cx="19621500" cy="1790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600"/>
            </a:lvl1pPr>
            <a:lvl2pPr marL="0" indent="228600" algn="ctr">
              <a:spcBef>
                <a:spcPts val="0"/>
              </a:spcBef>
              <a:buSzTx/>
              <a:buNone/>
              <a:defRPr sz="5600"/>
            </a:lvl2pPr>
            <a:lvl3pPr marL="0" indent="457200" algn="ctr">
              <a:spcBef>
                <a:spcPts val="0"/>
              </a:spcBef>
              <a:buSzTx/>
              <a:buNone/>
              <a:defRPr sz="5600"/>
            </a:lvl3pPr>
            <a:lvl4pPr marL="0" indent="685800" algn="ctr">
              <a:spcBef>
                <a:spcPts val="0"/>
              </a:spcBef>
              <a:buSzTx/>
              <a:buNone/>
              <a:defRPr sz="5600"/>
            </a:lvl4pPr>
            <a:lvl5pPr marL="0" indent="914400" algn="ctr">
              <a:spcBef>
                <a:spcPts val="0"/>
              </a:spcBef>
              <a:buSzTx/>
              <a:buNone/>
              <a:defRPr sz="5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2387600" y="4000500"/>
            <a:ext cx="19621500" cy="5715000"/>
          </a:xfrm>
          <a:prstGeom prst="rect">
            <a:avLst/>
          </a:prstGeom>
        </p:spPr>
        <p:txBody>
          <a:bodyPr/>
          <a:lstStyle>
            <a:lvl1pPr>
              <a:defRPr sz="13200"/>
            </a:lvl1pPr>
          </a:lstStyle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10530071" y="554566"/>
            <a:ext cx="20258478" cy="117094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711200" y="1981200"/>
            <a:ext cx="140462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half" idx="1"/>
          </p:nvPr>
        </p:nvSpPr>
        <p:spPr>
          <a:xfrm>
            <a:off x="711200" y="6731000"/>
            <a:ext cx="14046200" cy="5232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600"/>
            </a:lvl1pPr>
            <a:lvl2pPr marL="0" indent="228600" algn="ctr">
              <a:spcBef>
                <a:spcPts val="0"/>
              </a:spcBef>
              <a:buSzTx/>
              <a:buNone/>
              <a:defRPr sz="5600"/>
            </a:lvl2pPr>
            <a:lvl3pPr marL="0" indent="457200" algn="ctr">
              <a:spcBef>
                <a:spcPts val="0"/>
              </a:spcBef>
              <a:buSzTx/>
              <a:buNone/>
              <a:defRPr sz="5600"/>
            </a:lvl3pPr>
            <a:lvl4pPr marL="0" indent="685800" algn="ctr">
              <a:spcBef>
                <a:spcPts val="0"/>
              </a:spcBef>
              <a:buSzTx/>
              <a:buNone/>
              <a:defRPr sz="5600"/>
            </a:lvl4pPr>
            <a:lvl5pPr marL="0" indent="914400" algn="ctr">
              <a:spcBef>
                <a:spcPts val="0"/>
              </a:spcBef>
              <a:buSzTx/>
              <a:buNone/>
              <a:defRPr sz="5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2387600" y="3898900"/>
            <a:ext cx="19621500" cy="80391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21"/>
          </p:nvPr>
        </p:nvSpPr>
        <p:spPr>
          <a:xfrm>
            <a:off x="9919689" y="3141992"/>
            <a:ext cx="16395701" cy="9476716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2387600" y="3898900"/>
            <a:ext cx="10223500" cy="8039100"/>
          </a:xfrm>
          <a:prstGeom prst="rect">
            <a:avLst/>
          </a:prstGeom>
        </p:spPr>
        <p:txBody>
          <a:bodyPr/>
          <a:lstStyle>
            <a:lvl1pPr marL="673099" indent="-673099">
              <a:spcBef>
                <a:spcPts val="5300"/>
              </a:spcBef>
              <a:buSzPct val="50000"/>
              <a:buFont typeface="Gill Sans"/>
              <a:buBlip>
                <a:blip r:embed="rId2"/>
              </a:buBlip>
              <a:defRPr sz="5000"/>
            </a:lvl1pPr>
            <a:lvl2pPr marL="1346200" indent="-673100">
              <a:spcBef>
                <a:spcPts val="5300"/>
              </a:spcBef>
              <a:buSzPct val="50000"/>
              <a:buFont typeface="Gill Sans"/>
              <a:buBlip>
                <a:blip r:embed="rId2"/>
              </a:buBlip>
              <a:defRPr sz="5000"/>
            </a:lvl2pPr>
            <a:lvl3pPr marL="2019300" indent="-673100">
              <a:spcBef>
                <a:spcPts val="5300"/>
              </a:spcBef>
              <a:buSzPct val="50000"/>
              <a:buFont typeface="Gill Sans"/>
              <a:buBlip>
                <a:blip r:embed="rId2"/>
              </a:buBlip>
              <a:defRPr sz="5000"/>
            </a:lvl3pPr>
            <a:lvl4pPr marL="2692400" indent="-673100">
              <a:spcBef>
                <a:spcPts val="5300"/>
              </a:spcBef>
              <a:buSzPct val="50000"/>
              <a:buFont typeface="Gill Sans"/>
              <a:buBlip>
                <a:blip r:embed="rId2"/>
              </a:buBlip>
              <a:defRPr sz="5000"/>
            </a:lvl4pPr>
            <a:lvl5pPr marL="3365500" indent="-673100">
              <a:spcBef>
                <a:spcPts val="5300"/>
              </a:spcBef>
              <a:buSzPct val="50000"/>
              <a:buFont typeface="Gill Sans"/>
              <a:buBlip>
                <a:blip r:embed="rId2"/>
              </a:buBlip>
              <a:defRPr sz="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idx="21"/>
          </p:nvPr>
        </p:nvSpPr>
        <p:spPr>
          <a:xfrm rot="21600000">
            <a:off x="11168731" y="-2006599"/>
            <a:ext cx="14294116" cy="1429407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half" idx="22"/>
          </p:nvPr>
        </p:nvSpPr>
        <p:spPr>
          <a:xfrm rot="21600000">
            <a:off x="13285117" y="6292593"/>
            <a:ext cx="13249309" cy="76581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558800" y="-2946400"/>
            <a:ext cx="15062200" cy="198374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/>
          </p:nvPr>
        </p:nvSpPr>
        <p:spPr>
          <a:xfrm>
            <a:off x="2387600" y="1790700"/>
            <a:ext cx="19621500" cy="1016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Slide Number"/>
          <p:cNvSpPr txBox="1"/>
          <p:nvPr>
            <p:ph type="sldNum" sz="quarter" idx="2"/>
          </p:nvPr>
        </p:nvSpPr>
        <p:spPr>
          <a:xfrm>
            <a:off x="11956983" y="13106400"/>
            <a:ext cx="461773" cy="4318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solidFill>
                  <a:srgbClr val="868686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4" name="Title Text"/>
          <p:cNvSpPr txBox="1"/>
          <p:nvPr>
            <p:ph type="title"/>
          </p:nvPr>
        </p:nvSpPr>
        <p:spPr>
          <a:xfrm>
            <a:off x="2387600" y="355600"/>
            <a:ext cx="19621500" cy="342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889000" marR="0" indent="-889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47000"/>
        <a:buFontTx/>
        <a:buBlip>
          <a:blip r:embed="rId3"/>
        </a:buBlip>
        <a:tabLst/>
        <a:defRPr b="0" baseline="0" cap="none" i="0" spc="0" strike="noStrike" sz="6400" u="none"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1778000" marR="0" indent="-889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47000"/>
        <a:buFontTx/>
        <a:buBlip>
          <a:blip r:embed="rId3"/>
        </a:buBlip>
        <a:tabLst/>
        <a:defRPr b="0" baseline="0" cap="none" i="0" spc="0" strike="noStrike" sz="6400" u="none"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2667000" marR="0" indent="-889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47000"/>
        <a:buFontTx/>
        <a:buBlip>
          <a:blip r:embed="rId3"/>
        </a:buBlip>
        <a:tabLst/>
        <a:defRPr b="0" baseline="0" cap="none" i="0" spc="0" strike="noStrike" sz="6400" u="none"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3556000" marR="0" indent="-889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47000"/>
        <a:buFontTx/>
        <a:buBlip>
          <a:blip r:embed="rId3"/>
        </a:buBlip>
        <a:tabLst/>
        <a:defRPr b="0" baseline="0" cap="none" i="0" spc="0" strike="noStrike" sz="6400" u="none"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4445000" marR="0" indent="-889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47000"/>
        <a:buFontTx/>
        <a:buBlip>
          <a:blip r:embed="rId3"/>
        </a:buBlip>
        <a:tabLst/>
        <a:defRPr b="0" baseline="0" cap="none" i="0" spc="0" strike="noStrike" sz="6400" u="none"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5334000" marR="0" indent="-889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47000"/>
        <a:buFontTx/>
        <a:buBlip>
          <a:blip r:embed="rId3"/>
        </a:buBlip>
        <a:tabLst/>
        <a:defRPr b="0" baseline="0" cap="none" i="0" spc="0" strike="noStrike" sz="6400" u="none"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6223000" marR="0" indent="-889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47000"/>
        <a:buFontTx/>
        <a:buBlip>
          <a:blip r:embed="rId3"/>
        </a:buBlip>
        <a:tabLst/>
        <a:defRPr b="0" baseline="0" cap="none" i="0" spc="0" strike="noStrike" sz="6400" u="none"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7112000" marR="0" indent="-889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47000"/>
        <a:buFontTx/>
        <a:buBlip>
          <a:blip r:embed="rId3"/>
        </a:buBlip>
        <a:tabLst/>
        <a:defRPr b="0" baseline="0" cap="none" i="0" spc="0" strike="noStrike" sz="6400" u="none"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8001000" marR="0" indent="-889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47000"/>
        <a:buFontTx/>
        <a:buBlip>
          <a:blip r:embed="rId3"/>
        </a:buBlip>
        <a:tabLst/>
        <a:defRPr b="0" baseline="0" cap="none" i="0" spc="0" strike="noStrike" sz="6400" u="none"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32" y="12379"/>
            <a:ext cx="24361136" cy="13691044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IX HOURS"/>
          <p:cNvSpPr txBox="1"/>
          <p:nvPr>
            <p:ph type="ctrTitle"/>
          </p:nvPr>
        </p:nvSpPr>
        <p:spPr>
          <a:xfrm>
            <a:off x="-311150" y="2698750"/>
            <a:ext cx="19621500" cy="3924300"/>
          </a:xfrm>
          <a:prstGeom prst="rect">
            <a:avLst/>
          </a:prstGeom>
        </p:spPr>
        <p:txBody>
          <a:bodyPr/>
          <a:lstStyle>
            <a:lvl1pPr>
              <a:defRPr sz="20000">
                <a:solidFill>
                  <a:srgbClr val="941100"/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pPr/>
            <a:r>
              <a:t>SIX HOURS</a:t>
            </a:r>
          </a:p>
        </p:txBody>
      </p:sp>
      <p:sp>
        <p:nvSpPr>
          <p:cNvPr id="121" name="ONE FRIDAY"/>
          <p:cNvSpPr txBox="1"/>
          <p:nvPr/>
        </p:nvSpPr>
        <p:spPr>
          <a:xfrm rot="21210112">
            <a:off x="4210050" y="7156450"/>
            <a:ext cx="19621500" cy="3924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>
              <a:defRPr b="1" sz="20000">
                <a:solidFill>
                  <a:srgbClr val="941100"/>
                </a:solidFill>
              </a:defRPr>
            </a:lvl1pPr>
          </a:lstStyle>
          <a:p>
            <a:pPr/>
            <a:r>
              <a:t>ONE FRIDAY</a:t>
            </a:r>
          </a:p>
        </p:txBody>
      </p:sp>
      <p:sp>
        <p:nvSpPr>
          <p:cNvPr id="122" name="Slide Number"/>
          <p:cNvSpPr txBox="1"/>
          <p:nvPr>
            <p:ph type="sldNum" sz="quarter" idx="2"/>
          </p:nvPr>
        </p:nvSpPr>
        <p:spPr>
          <a:xfrm>
            <a:off x="12043851" y="13106400"/>
            <a:ext cx="288037" cy="431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32" y="12379"/>
            <a:ext cx="24361136" cy="13691044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The Word of…"/>
          <p:cNvSpPr txBox="1"/>
          <p:nvPr>
            <p:ph type="ctrTitle"/>
          </p:nvPr>
        </p:nvSpPr>
        <p:spPr>
          <a:xfrm>
            <a:off x="290710" y="2383432"/>
            <a:ext cx="10053242" cy="8949135"/>
          </a:xfrm>
          <a:prstGeom prst="rect">
            <a:avLst/>
          </a:prstGeom>
        </p:spPr>
        <p:txBody>
          <a:bodyPr anchor="ctr"/>
          <a:lstStyle/>
          <a:p>
            <a:pPr algn="r">
              <a:defRPr sz="9600">
                <a:solidFill>
                  <a:srgbClr val="941100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The Word of</a:t>
            </a:r>
          </a:p>
          <a:p>
            <a:pPr algn="r">
              <a:defRPr b="1" sz="11000">
                <a:solidFill>
                  <a:srgbClr val="941100"/>
                </a:solidFill>
              </a:defRPr>
            </a:pPr>
            <a:r>
              <a:t>FORGIVENESS</a:t>
            </a:r>
          </a:p>
        </p:txBody>
      </p:sp>
      <p:sp>
        <p:nvSpPr>
          <p:cNvPr id="126" name="Line"/>
          <p:cNvSpPr/>
          <p:nvPr/>
        </p:nvSpPr>
        <p:spPr>
          <a:xfrm flipV="1">
            <a:off x="10893028" y="2383432"/>
            <a:ext cx="1" cy="8949136"/>
          </a:xfrm>
          <a:prstGeom prst="line">
            <a:avLst/>
          </a:prstGeom>
          <a:ln w="50800">
            <a:solidFill>
              <a:srgbClr val="AA7942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5000"/>
            </a:pPr>
          </a:p>
        </p:txBody>
      </p:sp>
      <p:sp>
        <p:nvSpPr>
          <p:cNvPr id="127" name="Father,"/>
          <p:cNvSpPr txBox="1"/>
          <p:nvPr/>
        </p:nvSpPr>
        <p:spPr>
          <a:xfrm>
            <a:off x="11442104" y="1454150"/>
            <a:ext cx="11178839" cy="481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1000">
                <a:solidFill>
                  <a:srgbClr val="945200"/>
                </a:solidFill>
                <a:latin typeface="Zapfino"/>
                <a:ea typeface="Zapfino"/>
                <a:cs typeface="Zapfino"/>
                <a:sym typeface="Zapfino"/>
              </a:defRPr>
            </a:lvl1pPr>
          </a:lstStyle>
          <a:p>
            <a:pPr/>
            <a:r>
              <a:t>Father,</a:t>
            </a:r>
          </a:p>
        </p:txBody>
      </p:sp>
      <p:sp>
        <p:nvSpPr>
          <p:cNvPr id="128" name="Luke 23:34"/>
          <p:cNvSpPr txBox="1"/>
          <p:nvPr/>
        </p:nvSpPr>
        <p:spPr>
          <a:xfrm>
            <a:off x="7283747" y="10528300"/>
            <a:ext cx="3060205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b="1" sz="4800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Luke 23:34</a:t>
            </a:r>
          </a:p>
        </p:txBody>
      </p:sp>
      <p:sp>
        <p:nvSpPr>
          <p:cNvPr id="129" name="forgive them, for they do not know what they do."/>
          <p:cNvSpPr txBox="1"/>
          <p:nvPr/>
        </p:nvSpPr>
        <p:spPr>
          <a:xfrm>
            <a:off x="12635904" y="4699000"/>
            <a:ext cx="10691786" cy="772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1000">
                <a:solidFill>
                  <a:srgbClr val="945200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forgive them, for they do not know what they do.</a:t>
            </a:r>
          </a:p>
        </p:txBody>
      </p:sp>
      <p:sp>
        <p:nvSpPr>
          <p:cNvPr id="130" name="Slide Number"/>
          <p:cNvSpPr txBox="1"/>
          <p:nvPr>
            <p:ph type="sldNum" sz="quarter" idx="2"/>
          </p:nvPr>
        </p:nvSpPr>
        <p:spPr>
          <a:xfrm>
            <a:off x="12043851" y="13106400"/>
            <a:ext cx="288037" cy="431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32" y="12379"/>
            <a:ext cx="24361136" cy="13691044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The Word of…"/>
          <p:cNvSpPr txBox="1"/>
          <p:nvPr>
            <p:ph type="ctrTitle"/>
          </p:nvPr>
        </p:nvSpPr>
        <p:spPr>
          <a:xfrm>
            <a:off x="290710" y="2383432"/>
            <a:ext cx="10053242" cy="8949135"/>
          </a:xfrm>
          <a:prstGeom prst="rect">
            <a:avLst/>
          </a:prstGeom>
        </p:spPr>
        <p:txBody>
          <a:bodyPr anchor="ctr"/>
          <a:lstStyle/>
          <a:p>
            <a:pPr algn="r">
              <a:defRPr sz="9600">
                <a:solidFill>
                  <a:srgbClr val="941100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The Word of</a:t>
            </a:r>
          </a:p>
          <a:p>
            <a:pPr algn="r">
              <a:defRPr b="1" sz="11000">
                <a:solidFill>
                  <a:srgbClr val="941100"/>
                </a:solidFill>
              </a:defRPr>
            </a:pPr>
            <a:r>
              <a:t>SALVATION</a:t>
            </a:r>
          </a:p>
        </p:txBody>
      </p:sp>
      <p:sp>
        <p:nvSpPr>
          <p:cNvPr id="134" name="Line"/>
          <p:cNvSpPr/>
          <p:nvPr/>
        </p:nvSpPr>
        <p:spPr>
          <a:xfrm flipV="1">
            <a:off x="10893028" y="2383432"/>
            <a:ext cx="1" cy="8949136"/>
          </a:xfrm>
          <a:prstGeom prst="line">
            <a:avLst/>
          </a:prstGeom>
          <a:ln w="50800">
            <a:solidFill>
              <a:srgbClr val="AA7942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5000"/>
            </a:pPr>
          </a:p>
        </p:txBody>
      </p:sp>
      <p:sp>
        <p:nvSpPr>
          <p:cNvPr id="135" name="Assuredly, I say to you, today you will be with Me in Paradise."/>
          <p:cNvSpPr txBox="1"/>
          <p:nvPr/>
        </p:nvSpPr>
        <p:spPr>
          <a:xfrm>
            <a:off x="11442104" y="2997200"/>
            <a:ext cx="11178839" cy="772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1000">
                <a:solidFill>
                  <a:srgbClr val="945200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Assuredly, I say to you, today you will be with Me in Paradise.</a:t>
            </a:r>
          </a:p>
        </p:txBody>
      </p:sp>
      <p:sp>
        <p:nvSpPr>
          <p:cNvPr id="136" name="Luke 23:43"/>
          <p:cNvSpPr txBox="1"/>
          <p:nvPr/>
        </p:nvSpPr>
        <p:spPr>
          <a:xfrm>
            <a:off x="7283747" y="10528300"/>
            <a:ext cx="3060205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b="1" sz="4800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Luke 23:43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xfrm>
            <a:off x="12043851" y="13106400"/>
            <a:ext cx="288037" cy="431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32" y="12379"/>
            <a:ext cx="24361136" cy="13691044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The Word of…"/>
          <p:cNvSpPr txBox="1"/>
          <p:nvPr>
            <p:ph type="ctrTitle"/>
          </p:nvPr>
        </p:nvSpPr>
        <p:spPr>
          <a:xfrm>
            <a:off x="290710" y="2383432"/>
            <a:ext cx="10053242" cy="8949135"/>
          </a:xfrm>
          <a:prstGeom prst="rect">
            <a:avLst/>
          </a:prstGeom>
        </p:spPr>
        <p:txBody>
          <a:bodyPr anchor="ctr"/>
          <a:lstStyle/>
          <a:p>
            <a:pPr algn="r">
              <a:defRPr sz="9600">
                <a:solidFill>
                  <a:srgbClr val="941100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The Word of</a:t>
            </a:r>
          </a:p>
          <a:p>
            <a:pPr algn="r">
              <a:defRPr b="1" sz="11000">
                <a:solidFill>
                  <a:srgbClr val="941100"/>
                </a:solidFill>
              </a:defRPr>
            </a:pPr>
            <a:r>
              <a:t>AFFECTION</a:t>
            </a:r>
          </a:p>
        </p:txBody>
      </p:sp>
      <p:sp>
        <p:nvSpPr>
          <p:cNvPr id="141" name="Line"/>
          <p:cNvSpPr/>
          <p:nvPr/>
        </p:nvSpPr>
        <p:spPr>
          <a:xfrm flipV="1">
            <a:off x="10893028" y="2383432"/>
            <a:ext cx="1" cy="8949136"/>
          </a:xfrm>
          <a:prstGeom prst="line">
            <a:avLst/>
          </a:prstGeom>
          <a:ln w="50800">
            <a:solidFill>
              <a:srgbClr val="AA7942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5000"/>
            </a:pPr>
          </a:p>
        </p:txBody>
      </p:sp>
      <p:sp>
        <p:nvSpPr>
          <p:cNvPr id="142" name="Woman, behold your son!…"/>
          <p:cNvSpPr txBox="1"/>
          <p:nvPr/>
        </p:nvSpPr>
        <p:spPr>
          <a:xfrm>
            <a:off x="11442104" y="2997200"/>
            <a:ext cx="11178839" cy="772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1000">
                <a:solidFill>
                  <a:srgbClr val="945200"/>
                </a:solidFill>
                <a:latin typeface="Avenir Black"/>
                <a:ea typeface="Avenir Black"/>
                <a:cs typeface="Avenir Black"/>
                <a:sym typeface="Avenir Black"/>
              </a:defRPr>
            </a:pPr>
            <a:r>
              <a:t>Woman, behold your son!</a:t>
            </a:r>
          </a:p>
          <a:p>
            <a:pPr algn="l" defTabSz="4572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1000">
                <a:solidFill>
                  <a:srgbClr val="945200"/>
                </a:solidFill>
                <a:latin typeface="Avenir Black"/>
                <a:ea typeface="Avenir Black"/>
                <a:cs typeface="Avenir Black"/>
                <a:sym typeface="Avenir Black"/>
              </a:defRPr>
            </a:pPr>
            <a:r>
              <a:t>Behold your mother!</a:t>
            </a:r>
          </a:p>
        </p:txBody>
      </p:sp>
      <p:sp>
        <p:nvSpPr>
          <p:cNvPr id="143" name="John 19:26, 27"/>
          <p:cNvSpPr txBox="1"/>
          <p:nvPr/>
        </p:nvSpPr>
        <p:spPr>
          <a:xfrm>
            <a:off x="6470252" y="10528300"/>
            <a:ext cx="3873700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b="1" sz="4800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John 19:26, 27</a:t>
            </a:r>
          </a:p>
        </p:txBody>
      </p:sp>
      <p:sp>
        <p:nvSpPr>
          <p:cNvPr id="144" name="Slide Number"/>
          <p:cNvSpPr txBox="1"/>
          <p:nvPr>
            <p:ph type="sldNum" sz="quarter" idx="2"/>
          </p:nvPr>
        </p:nvSpPr>
        <p:spPr>
          <a:xfrm>
            <a:off x="12043851" y="13106400"/>
            <a:ext cx="288037" cy="431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32" y="12379"/>
            <a:ext cx="24361136" cy="13691044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The Word of…"/>
          <p:cNvSpPr txBox="1"/>
          <p:nvPr>
            <p:ph type="ctrTitle"/>
          </p:nvPr>
        </p:nvSpPr>
        <p:spPr>
          <a:xfrm>
            <a:off x="290710" y="2383432"/>
            <a:ext cx="10053242" cy="8949135"/>
          </a:xfrm>
          <a:prstGeom prst="rect">
            <a:avLst/>
          </a:prstGeom>
        </p:spPr>
        <p:txBody>
          <a:bodyPr anchor="ctr"/>
          <a:lstStyle/>
          <a:p>
            <a:pPr algn="r">
              <a:defRPr sz="9600">
                <a:solidFill>
                  <a:srgbClr val="941100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The Word of</a:t>
            </a:r>
          </a:p>
          <a:p>
            <a:pPr algn="r">
              <a:defRPr b="1" sz="11000">
                <a:solidFill>
                  <a:srgbClr val="941100"/>
                </a:solidFill>
              </a:defRPr>
            </a:pPr>
            <a:r>
              <a:t>ANGUISH</a:t>
            </a:r>
          </a:p>
        </p:txBody>
      </p:sp>
      <p:sp>
        <p:nvSpPr>
          <p:cNvPr id="148" name="Line"/>
          <p:cNvSpPr/>
          <p:nvPr/>
        </p:nvSpPr>
        <p:spPr>
          <a:xfrm flipV="1">
            <a:off x="10893028" y="2383432"/>
            <a:ext cx="1" cy="8949136"/>
          </a:xfrm>
          <a:prstGeom prst="line">
            <a:avLst/>
          </a:prstGeom>
          <a:ln w="50800">
            <a:solidFill>
              <a:srgbClr val="AA7942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5000"/>
            </a:pPr>
          </a:p>
        </p:txBody>
      </p:sp>
      <p:sp>
        <p:nvSpPr>
          <p:cNvPr id="149" name="My God, My God, why have You forsaken Me?"/>
          <p:cNvSpPr txBox="1"/>
          <p:nvPr/>
        </p:nvSpPr>
        <p:spPr>
          <a:xfrm>
            <a:off x="11442104" y="2997200"/>
            <a:ext cx="11178839" cy="772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1000">
                <a:solidFill>
                  <a:srgbClr val="945200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My God, My God, why have You forsaken Me?</a:t>
            </a:r>
          </a:p>
        </p:txBody>
      </p:sp>
      <p:sp>
        <p:nvSpPr>
          <p:cNvPr id="150" name="Matthew 27:46"/>
          <p:cNvSpPr txBox="1"/>
          <p:nvPr/>
        </p:nvSpPr>
        <p:spPr>
          <a:xfrm>
            <a:off x="6200278" y="10528300"/>
            <a:ext cx="4143674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b="1" sz="4800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Matthew 27:46</a:t>
            </a:r>
          </a:p>
        </p:txBody>
      </p:sp>
      <p:sp>
        <p:nvSpPr>
          <p:cNvPr id="151" name="Slide Number"/>
          <p:cNvSpPr txBox="1"/>
          <p:nvPr>
            <p:ph type="sldNum" sz="quarter" idx="2"/>
          </p:nvPr>
        </p:nvSpPr>
        <p:spPr>
          <a:xfrm>
            <a:off x="12043851" y="13106400"/>
            <a:ext cx="288037" cy="431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32" y="12379"/>
            <a:ext cx="24361136" cy="13691044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The Word of…"/>
          <p:cNvSpPr txBox="1"/>
          <p:nvPr>
            <p:ph type="ctrTitle"/>
          </p:nvPr>
        </p:nvSpPr>
        <p:spPr>
          <a:xfrm>
            <a:off x="290710" y="2383432"/>
            <a:ext cx="10053242" cy="8949135"/>
          </a:xfrm>
          <a:prstGeom prst="rect">
            <a:avLst/>
          </a:prstGeom>
        </p:spPr>
        <p:txBody>
          <a:bodyPr anchor="ctr"/>
          <a:lstStyle/>
          <a:p>
            <a:pPr algn="r">
              <a:defRPr sz="9600">
                <a:solidFill>
                  <a:srgbClr val="941100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The Word of</a:t>
            </a:r>
          </a:p>
          <a:p>
            <a:pPr algn="r">
              <a:defRPr b="1" sz="11000">
                <a:solidFill>
                  <a:srgbClr val="941100"/>
                </a:solidFill>
              </a:defRPr>
            </a:pPr>
            <a:r>
              <a:t>SUFFERING</a:t>
            </a:r>
          </a:p>
        </p:txBody>
      </p:sp>
      <p:sp>
        <p:nvSpPr>
          <p:cNvPr id="155" name="Line"/>
          <p:cNvSpPr/>
          <p:nvPr/>
        </p:nvSpPr>
        <p:spPr>
          <a:xfrm flipV="1">
            <a:off x="10893028" y="2383432"/>
            <a:ext cx="1" cy="8949136"/>
          </a:xfrm>
          <a:prstGeom prst="line">
            <a:avLst/>
          </a:prstGeom>
          <a:ln w="50800">
            <a:solidFill>
              <a:srgbClr val="AA7942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5000"/>
            </a:pPr>
          </a:p>
        </p:txBody>
      </p:sp>
      <p:sp>
        <p:nvSpPr>
          <p:cNvPr id="156" name="I thirst!"/>
          <p:cNvSpPr txBox="1"/>
          <p:nvPr/>
        </p:nvSpPr>
        <p:spPr>
          <a:xfrm>
            <a:off x="11442104" y="5854699"/>
            <a:ext cx="11178839" cy="200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1000">
                <a:solidFill>
                  <a:srgbClr val="945200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I thirst!</a:t>
            </a:r>
          </a:p>
        </p:txBody>
      </p:sp>
      <p:sp>
        <p:nvSpPr>
          <p:cNvPr id="157" name="John 19:28"/>
          <p:cNvSpPr txBox="1"/>
          <p:nvPr/>
        </p:nvSpPr>
        <p:spPr>
          <a:xfrm>
            <a:off x="7384653" y="10528300"/>
            <a:ext cx="2959299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b="1" sz="4800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John 19:28</a:t>
            </a:r>
          </a:p>
        </p:txBody>
      </p:sp>
      <p:sp>
        <p:nvSpPr>
          <p:cNvPr id="158" name="Slide Number"/>
          <p:cNvSpPr txBox="1"/>
          <p:nvPr>
            <p:ph type="sldNum" sz="quarter" idx="2"/>
          </p:nvPr>
        </p:nvSpPr>
        <p:spPr>
          <a:xfrm>
            <a:off x="12043851" y="13106400"/>
            <a:ext cx="288037" cy="431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32" y="12379"/>
            <a:ext cx="24361136" cy="13691044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The Word of…"/>
          <p:cNvSpPr txBox="1"/>
          <p:nvPr>
            <p:ph type="ctrTitle"/>
          </p:nvPr>
        </p:nvSpPr>
        <p:spPr>
          <a:xfrm>
            <a:off x="290710" y="2383432"/>
            <a:ext cx="10053242" cy="8949135"/>
          </a:xfrm>
          <a:prstGeom prst="rect">
            <a:avLst/>
          </a:prstGeom>
        </p:spPr>
        <p:txBody>
          <a:bodyPr anchor="ctr"/>
          <a:lstStyle/>
          <a:p>
            <a:pPr algn="r">
              <a:defRPr sz="9600">
                <a:solidFill>
                  <a:srgbClr val="941100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The Word of</a:t>
            </a:r>
          </a:p>
          <a:p>
            <a:pPr algn="r">
              <a:defRPr b="1" sz="11000">
                <a:solidFill>
                  <a:srgbClr val="941100"/>
                </a:solidFill>
              </a:defRPr>
            </a:pPr>
            <a:r>
              <a:t>VICTORY</a:t>
            </a:r>
          </a:p>
        </p:txBody>
      </p:sp>
      <p:sp>
        <p:nvSpPr>
          <p:cNvPr id="162" name="Line"/>
          <p:cNvSpPr/>
          <p:nvPr/>
        </p:nvSpPr>
        <p:spPr>
          <a:xfrm flipV="1">
            <a:off x="10893028" y="2383432"/>
            <a:ext cx="1" cy="8949136"/>
          </a:xfrm>
          <a:prstGeom prst="line">
            <a:avLst/>
          </a:prstGeom>
          <a:ln w="50800">
            <a:solidFill>
              <a:srgbClr val="AA7942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5000"/>
            </a:pPr>
          </a:p>
        </p:txBody>
      </p:sp>
      <p:sp>
        <p:nvSpPr>
          <p:cNvPr id="163" name="It is finished!"/>
          <p:cNvSpPr txBox="1"/>
          <p:nvPr/>
        </p:nvSpPr>
        <p:spPr>
          <a:xfrm>
            <a:off x="11442104" y="5854699"/>
            <a:ext cx="11178839" cy="200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1000">
                <a:solidFill>
                  <a:srgbClr val="945200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It is finished!</a:t>
            </a:r>
          </a:p>
        </p:txBody>
      </p:sp>
      <p:sp>
        <p:nvSpPr>
          <p:cNvPr id="164" name="John 19:30"/>
          <p:cNvSpPr txBox="1"/>
          <p:nvPr/>
        </p:nvSpPr>
        <p:spPr>
          <a:xfrm>
            <a:off x="7384653" y="10528300"/>
            <a:ext cx="2959299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b="1" sz="4800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John 19:30</a:t>
            </a:r>
          </a:p>
        </p:txBody>
      </p:sp>
      <p:sp>
        <p:nvSpPr>
          <p:cNvPr id="165" name="Slide Number"/>
          <p:cNvSpPr txBox="1"/>
          <p:nvPr>
            <p:ph type="sldNum" sz="quarter" idx="2"/>
          </p:nvPr>
        </p:nvSpPr>
        <p:spPr>
          <a:xfrm>
            <a:off x="12043851" y="13106400"/>
            <a:ext cx="288037" cy="431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 thruBlk="1"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32" y="12379"/>
            <a:ext cx="24361136" cy="13691044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The Word of…"/>
          <p:cNvSpPr txBox="1"/>
          <p:nvPr>
            <p:ph type="ctrTitle"/>
          </p:nvPr>
        </p:nvSpPr>
        <p:spPr>
          <a:xfrm>
            <a:off x="290710" y="2383432"/>
            <a:ext cx="10053242" cy="8949135"/>
          </a:xfrm>
          <a:prstGeom prst="rect">
            <a:avLst/>
          </a:prstGeom>
        </p:spPr>
        <p:txBody>
          <a:bodyPr anchor="ctr"/>
          <a:lstStyle/>
          <a:p>
            <a:pPr algn="r">
              <a:defRPr sz="9600">
                <a:solidFill>
                  <a:srgbClr val="941100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The Word of</a:t>
            </a:r>
          </a:p>
          <a:p>
            <a:pPr algn="r">
              <a:defRPr b="1" sz="11000">
                <a:solidFill>
                  <a:srgbClr val="941100"/>
                </a:solidFill>
              </a:defRPr>
            </a:pPr>
            <a:r>
              <a:t>CONTENTMENT</a:t>
            </a:r>
          </a:p>
        </p:txBody>
      </p:sp>
      <p:sp>
        <p:nvSpPr>
          <p:cNvPr id="169" name="Line"/>
          <p:cNvSpPr/>
          <p:nvPr/>
        </p:nvSpPr>
        <p:spPr>
          <a:xfrm flipV="1">
            <a:off x="10893028" y="2383432"/>
            <a:ext cx="1" cy="8949136"/>
          </a:xfrm>
          <a:prstGeom prst="line">
            <a:avLst/>
          </a:prstGeom>
          <a:ln w="50800">
            <a:solidFill>
              <a:srgbClr val="AA7942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5000"/>
            </a:pPr>
          </a:p>
        </p:txBody>
      </p:sp>
      <p:sp>
        <p:nvSpPr>
          <p:cNvPr id="170" name="into Your hands I commit My spirit."/>
          <p:cNvSpPr txBox="1"/>
          <p:nvPr/>
        </p:nvSpPr>
        <p:spPr>
          <a:xfrm>
            <a:off x="12737504" y="4838700"/>
            <a:ext cx="10422594" cy="581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1000">
                <a:solidFill>
                  <a:srgbClr val="945200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into Your hands I commit My spirit.</a:t>
            </a:r>
          </a:p>
        </p:txBody>
      </p:sp>
      <p:sp>
        <p:nvSpPr>
          <p:cNvPr id="171" name="Luke 23:46"/>
          <p:cNvSpPr txBox="1"/>
          <p:nvPr/>
        </p:nvSpPr>
        <p:spPr>
          <a:xfrm>
            <a:off x="7283747" y="10528300"/>
            <a:ext cx="3060205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b="1" sz="4800">
                <a:solidFill>
                  <a:srgbClr val="000000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Luke 23:46</a:t>
            </a:r>
          </a:p>
        </p:txBody>
      </p:sp>
      <p:sp>
        <p:nvSpPr>
          <p:cNvPr id="172" name="Father,"/>
          <p:cNvSpPr txBox="1"/>
          <p:nvPr/>
        </p:nvSpPr>
        <p:spPr>
          <a:xfrm>
            <a:off x="11442104" y="1454150"/>
            <a:ext cx="11178839" cy="481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1000">
                <a:solidFill>
                  <a:srgbClr val="945200"/>
                </a:solidFill>
                <a:latin typeface="Zapfino"/>
                <a:ea typeface="Zapfino"/>
                <a:cs typeface="Zapfino"/>
                <a:sym typeface="Zapfino"/>
              </a:defRPr>
            </a:lvl1pPr>
          </a:lstStyle>
          <a:p>
            <a:pPr/>
            <a:r>
              <a:t>Father,</a:t>
            </a:r>
          </a:p>
        </p:txBody>
      </p:sp>
      <p:sp>
        <p:nvSpPr>
          <p:cNvPr id="173" name="Slide Number"/>
          <p:cNvSpPr txBox="1"/>
          <p:nvPr>
            <p:ph type="sldNum" sz="quarter" idx="2"/>
          </p:nvPr>
        </p:nvSpPr>
        <p:spPr>
          <a:xfrm>
            <a:off x="12043851" y="13106400"/>
            <a:ext cx="288037" cy="431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32" y="12379"/>
            <a:ext cx="24361136" cy="13691044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SIX HOURS"/>
          <p:cNvSpPr txBox="1"/>
          <p:nvPr>
            <p:ph type="ctrTitle"/>
          </p:nvPr>
        </p:nvSpPr>
        <p:spPr>
          <a:xfrm>
            <a:off x="-311150" y="2698750"/>
            <a:ext cx="19621500" cy="3924300"/>
          </a:xfrm>
          <a:prstGeom prst="rect">
            <a:avLst/>
          </a:prstGeom>
        </p:spPr>
        <p:txBody>
          <a:bodyPr/>
          <a:lstStyle>
            <a:lvl1pPr>
              <a:defRPr sz="20000">
                <a:solidFill>
                  <a:srgbClr val="941100"/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</a:lstStyle>
          <a:p>
            <a:pPr/>
            <a:r>
              <a:t>SIX HOURS</a:t>
            </a:r>
          </a:p>
        </p:txBody>
      </p:sp>
      <p:sp>
        <p:nvSpPr>
          <p:cNvPr id="177" name="ONE FRIDAY"/>
          <p:cNvSpPr txBox="1"/>
          <p:nvPr/>
        </p:nvSpPr>
        <p:spPr>
          <a:xfrm rot="21210112">
            <a:off x="4210050" y="7156450"/>
            <a:ext cx="19621500" cy="3924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>
              <a:defRPr b="1" sz="20000">
                <a:solidFill>
                  <a:srgbClr val="941100"/>
                </a:solidFill>
              </a:defRPr>
            </a:lvl1pPr>
          </a:lstStyle>
          <a:p>
            <a:pPr/>
            <a:r>
              <a:t>ONE FRIDAY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GraphPaper">
  <a:themeElements>
    <a:clrScheme name="GraphPaper">
      <a:dk1>
        <a:srgbClr val="0043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600" u="none" kumimoji="0" normalizeH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GraphPaper">
  <a:themeElements>
    <a:clrScheme name="GraphPaper">
      <a:dk1>
        <a:srgbClr val="000000"/>
      </a:dk1>
      <a:lt1>
        <a:srgbClr val="FFFFFF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600" u="none" kumimoji="0" normalizeH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