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media/image1.jpeg" ContentType="image/jpeg"/>
  <Override PartName="/ppt/media/image2.jpeg" ContentType="image/jpeg"/>
  <Override PartName="/ppt/media/image3.jpeg" ContentType="image/jpeg"/>
  <Override PartName="/ppt/media/image4.jpeg" ContentType="image/jpeg"/>
  <Override PartName="/ppt/media/image5.jpeg" ContentType="image/jpeg"/>
  <Override PartName="/ppt/media/image6.jpeg" ContentType="image/jpeg"/>
  <Override PartName="/ppt/media/image7.jpeg" ContentType="image/jpeg"/>
  <Override PartName="/ppt/media/image8.jpeg" ContentType="image/jpeg"/>
  <Override PartName="/ppt/media/image9.jpeg" ContentType="image/jpeg"/>
  <Override PartName="/ppt/media/image10.jpeg" ContentType="image/jpeg"/>
  <Override PartName="/ppt/media/image11.jpeg" ContentType="image/jpeg"/>
  <Override PartName="/ppt/media/image12.jpeg" ContentType="image/jpeg"/>
  <Override PartName="/ppt/media/image13.jpeg" ContentType="image/jpeg"/>
  <Override PartName="/ppt/media/image14.jpeg" ContentType="image/jpeg"/>
  <Override PartName="/ppt/media/image15.jpeg" ContentType="image/jpeg"/>
  <Override PartName="/ppt/media/image16.jpeg" ContentType="image/jpeg"/>
  <Override PartName="/ppt/media/image17.jpeg" ContentType="image/jpeg"/>
  <Override PartName="/ppt/media/image18.jpeg" ContentType="image/jpeg"/>
  <Override PartName="/ppt/media/image19.jpeg" ContentType="image/jpeg"/>
  <Override PartName="/ppt/media/image20.jpeg" ContentType="image/jpeg"/>
  <Override PartName="/ppt/media/image21.jpeg" ContentType="image/jpeg"/>
  <Override PartName="/ppt/media/image22.jpeg" ContentType="image/jpeg"/>
  <Override PartName="/ppt/media/image23.jpeg" ContentType="image/jpeg"/>
  <Override PartName="/ppt/notesSlides/notesSlide1.xml" ContentType="application/vnd.openxmlformats-officedocument.presentationml.notesSlide+xml"/>
  <Override PartName="/ppt/media/image24.jpeg" ContentType="image/jpeg"/>
  <Override PartName="/ppt/notesSlides/notesSlide2.xml" ContentType="application/vnd.openxmlformats-officedocument.presentationml.notesSlide+xml"/>
  <Override PartName="/ppt/media/image25.jpeg" ContentType="image/jpeg"/>
  <Override PartName="/ppt/media/image26.jpeg" ContentType="image/jpeg"/>
  <Override PartName="/ppt/media/image27.jpeg" ContentType="image/jpeg"/>
  <Override PartName="/ppt/media/image28.jpeg" ContentType="image/jpeg"/>
  <Override PartName="/ppt/media/image29.jpeg" ContentType="image/jpe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00" r:id="rId52"/>
    <p:sldId id="301" r:id="rId53"/>
    <p:sldId id="302" r:id="rId54"/>
    <p:sldId id="303" r:id="rId55"/>
    <p:sldId id="304" r:id="rId56"/>
    <p:sldId id="305" r:id="rId57"/>
    <p:sldId id="306" r:id="rId58"/>
    <p:sldId id="307" r:id="rId59"/>
    <p:sldId id="308" r:id="rId60"/>
    <p:sldId id="309" r:id="rId61"/>
    <p:sldId id="310" r:id="rId62"/>
    <p:sldId id="311" r:id="rId63"/>
    <p:sldId id="312" r:id="rId64"/>
    <p:sldId id="313" r:id="rId65"/>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FFFFFF"/>
        </a:solidFill>
        <a:effectLst/>
        <a:uFillTx/>
        <a:latin typeface="Helvetica Neue"/>
        <a:ea typeface="Helvetica Neue"/>
        <a:cs typeface="Helvetica Neue"/>
        <a:sym typeface="Helvetica Neue"/>
      </a:defRPr>
    </a:lvl1pPr>
    <a:lvl2pPr marL="0" marR="0" indent="22860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FFFFFF"/>
        </a:solidFill>
        <a:effectLst/>
        <a:uFillTx/>
        <a:latin typeface="Helvetica Neue"/>
        <a:ea typeface="Helvetica Neue"/>
        <a:cs typeface="Helvetica Neue"/>
        <a:sym typeface="Helvetica Neue"/>
      </a:defRPr>
    </a:lvl2pPr>
    <a:lvl3pPr marL="0" marR="0" indent="45720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FFFFFF"/>
        </a:solidFill>
        <a:effectLst/>
        <a:uFillTx/>
        <a:latin typeface="Helvetica Neue"/>
        <a:ea typeface="Helvetica Neue"/>
        <a:cs typeface="Helvetica Neue"/>
        <a:sym typeface="Helvetica Neue"/>
      </a:defRPr>
    </a:lvl3pPr>
    <a:lvl4pPr marL="0" marR="0" indent="68580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FFFFFF"/>
        </a:solidFill>
        <a:effectLst/>
        <a:uFillTx/>
        <a:latin typeface="Helvetica Neue"/>
        <a:ea typeface="Helvetica Neue"/>
        <a:cs typeface="Helvetica Neue"/>
        <a:sym typeface="Helvetica Neue"/>
      </a:defRPr>
    </a:lvl4pPr>
    <a:lvl5pPr marL="0" marR="0" indent="91440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FFFFFF"/>
        </a:solidFill>
        <a:effectLst/>
        <a:uFillTx/>
        <a:latin typeface="Helvetica Neue"/>
        <a:ea typeface="Helvetica Neue"/>
        <a:cs typeface="Helvetica Neue"/>
        <a:sym typeface="Helvetica Neue"/>
      </a:defRPr>
    </a:lvl5pPr>
    <a:lvl6pPr marL="0" marR="0" indent="114300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FFFFFF"/>
        </a:solidFill>
        <a:effectLst/>
        <a:uFillTx/>
        <a:latin typeface="Helvetica Neue"/>
        <a:ea typeface="Helvetica Neue"/>
        <a:cs typeface="Helvetica Neue"/>
        <a:sym typeface="Helvetica Neue"/>
      </a:defRPr>
    </a:lvl6pPr>
    <a:lvl7pPr marL="0" marR="0" indent="137160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FFFFFF"/>
        </a:solidFill>
        <a:effectLst/>
        <a:uFillTx/>
        <a:latin typeface="Helvetica Neue"/>
        <a:ea typeface="Helvetica Neue"/>
        <a:cs typeface="Helvetica Neue"/>
        <a:sym typeface="Helvetica Neue"/>
      </a:defRPr>
    </a:lvl7pPr>
    <a:lvl8pPr marL="0" marR="0" indent="160020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FFFFFF"/>
        </a:solidFill>
        <a:effectLst/>
        <a:uFillTx/>
        <a:latin typeface="Helvetica Neue"/>
        <a:ea typeface="Helvetica Neue"/>
        <a:cs typeface="Helvetica Neue"/>
        <a:sym typeface="Helvetica Neue"/>
      </a:defRPr>
    </a:lvl8pPr>
    <a:lvl9pPr marL="0" marR="0" indent="182880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FFFFFF"/>
        </a:solidFill>
        <a:effectLst/>
        <a:uFillTx/>
        <a:latin typeface="Helvetica Neue"/>
        <a:ea typeface="Helvetica Neue"/>
        <a:cs typeface="Helvetica Neue"/>
        <a:sym typeface="Helvetica Neue"/>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
          <a:latin typeface="Helvetica Neue"/>
          <a:ea typeface="Helvetica Neue"/>
          <a:cs typeface="Helvetica Neue"/>
        </a:font>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12700" cap="flat">
              <a:solidFill>
                <a:srgbClr val="D6D7D6"/>
              </a:solidFill>
              <a:prstDash val="solid"/>
              <a:miter lim="400000"/>
            </a:ln>
          </a:top>
          <a:bottom>
            <a:ln w="127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solidFill>
                <a:srgbClr val="D6D6D6"/>
              </a:solidFill>
              <a:prstDash val="solid"/>
              <a:miter lim="400000"/>
            </a:ln>
          </a:left>
          <a:right>
            <a:ln w="25400" cap="flat">
              <a:solidFill>
                <a:srgbClr val="D6D7D6"/>
              </a:solidFill>
              <a:prstDash val="solid"/>
              <a:miter lim="400000"/>
            </a:ln>
          </a:right>
          <a:top>
            <a:ln w="12700" cap="flat">
              <a:solidFill>
                <a:srgbClr val="D6D7D6"/>
              </a:solidFill>
              <a:prstDash val="solid"/>
              <a:miter lim="400000"/>
            </a:ln>
          </a:top>
          <a:bottom>
            <a:ln w="127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solidFill>
            <a:schemeClr val="accent1"/>
          </a:solidFill>
        </a:fill>
      </a:tcStyle>
    </a:firstCol>
    <a:lastRow>
      <a:tcTxStyle b="off" i="off">
        <a:font>
          <a:latin typeface="Helvetica Neue"/>
          <a:ea typeface="Helvetica Neue"/>
          <a:cs typeface="Helvetica Neue"/>
        </a:font>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25400" cap="flat">
              <a:solidFill>
                <a:srgbClr val="D6D7D6"/>
              </a:solidFill>
              <a:prstDash val="solid"/>
              <a:miter lim="400000"/>
            </a:ln>
          </a:top>
          <a:bottom>
            <a:ln w="12700" cap="flat">
              <a:solidFill>
                <a:srgbClr val="D6D6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solidFill>
            <a:srgbClr val="032650"/>
          </a:solidFill>
        </a:fill>
      </a:tcStyle>
    </a:lastRow>
    <a:firstRow>
      <a:tcTxStyle b="on" i="off">
        <a:font>
          <a:latin typeface="Helvetica Neue"/>
          <a:ea typeface="Helvetica Neue"/>
          <a:cs typeface="Helvetica Neue"/>
        </a:font>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12700" cap="flat">
              <a:solidFill>
                <a:srgbClr val="D6D6D6"/>
              </a:solidFill>
              <a:prstDash val="solid"/>
              <a:miter lim="400000"/>
            </a:ln>
          </a:top>
          <a:bottom>
            <a:ln w="254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solidFill>
            <a:srgbClr val="032650"/>
          </a:solidFill>
        </a:fill>
      </a:tcStyle>
    </a:firstRow>
  </a:tblStyle>
  <a:tblStyle styleId="{C7B018BB-80A7-4F77-B60F-C8B233D01FF8}" styleName="">
    <a:tblBg/>
    <a:wholeTbl>
      <a:tcTxStyle b="off" i="off">
        <a:font>
          <a:latin typeface="Helvetica Neue"/>
          <a:ea typeface="Helvetica Neue"/>
          <a:cs typeface="Helvetica Neue"/>
        </a:font>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929292"/>
              </a:solidFill>
              <a:prstDash val="solid"/>
              <a:miter lim="400000"/>
            </a:ln>
          </a:top>
          <a:bottom>
            <a:ln w="12700" cap="flat">
              <a:solidFill>
                <a:srgbClr val="929292"/>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084E00"/>
          </a:solidFill>
        </a:fill>
      </a:tcStyle>
    </a:firstCol>
    <a:lastRow>
      <a:tcTxStyle b="off"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017101"/>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017101"/>
          </a:solidFill>
        </a:fill>
      </a:tcStyle>
    </a:firstRow>
  </a:tblStyle>
  <a:tblStyle styleId="{EEE7283C-3CF3-47DC-8721-378D4A62B228}" styleName="">
    <a:tblBg/>
    <a:wholeTbl>
      <a:tcTxStyle b="off" i="off">
        <a:font>
          <a:latin typeface="Helvetica Neue"/>
          <a:ea typeface="Helvetica Neue"/>
          <a:cs typeface="Helvetica Neue"/>
        </a:font>
        <a:srgbClr val="FFFFFF"/>
      </a:tcTxStyle>
      <a:tcStyle>
        <a:tcBdr>
          <a:left>
            <a:ln w="12700" cap="flat">
              <a:solidFill>
                <a:srgbClr val="AAAAAA"/>
              </a:solidFill>
              <a:prstDash val="solid"/>
              <a:miter lim="400000"/>
            </a:ln>
          </a:left>
          <a:right>
            <a:ln w="12700" cap="flat">
              <a:solidFill>
                <a:srgbClr val="AAAAAA"/>
              </a:solidFill>
              <a:prstDash val="solid"/>
              <a:miter lim="400000"/>
            </a:ln>
          </a:right>
          <a:top>
            <a:ln w="12700" cap="flat">
              <a:solidFill>
                <a:srgbClr val="AAAAAA"/>
              </a:solidFill>
              <a:prstDash val="solid"/>
              <a:miter lim="400000"/>
            </a:ln>
          </a:top>
          <a:bottom>
            <a:ln w="12700" cap="flat">
              <a:solidFill>
                <a:srgbClr val="AAAAAA"/>
              </a:solidFill>
              <a:prstDash val="solid"/>
              <a:miter lim="400000"/>
            </a:ln>
          </a:bottom>
          <a:insideH>
            <a:ln w="12700" cap="flat">
              <a:solidFill>
                <a:srgbClr val="AAAAAA"/>
              </a:solidFill>
              <a:prstDash val="solid"/>
              <a:miter lim="400000"/>
            </a:ln>
          </a:insideH>
          <a:insideV>
            <a:ln w="12700" cap="flat">
              <a:solidFill>
                <a:srgbClr val="AAAAAA"/>
              </a:solidFill>
              <a:prstDash val="solid"/>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5"/>
          </a:solidFill>
        </a:fill>
      </a:tcStyle>
    </a:firstCol>
    <a:lastRow>
      <a:tcTxStyle b="off"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5">
              <a:hueOff val="106375"/>
              <a:satOff val="9554"/>
              <a:lumOff val="-13516"/>
            </a:schemeClr>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5">
              <a:hueOff val="106375"/>
              <a:satOff val="9554"/>
              <a:lumOff val="-13516"/>
            </a:schemeClr>
          </a:solidFill>
        </a:fill>
      </a:tcStyle>
    </a:firstRow>
  </a:tblStyle>
  <a:tblStyle styleId="{CF821DB8-F4EB-4A41-A1BA-3FCAFE7338EE}" styleName="">
    <a:tblBg/>
    <a:wholeTbl>
      <a:tcTxStyle b="off" i="off">
        <a:font>
          <a:latin typeface="Helvetica Neue"/>
          <a:ea typeface="Helvetica Neue"/>
          <a:cs typeface="Helvetica Neue"/>
        </a:font>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12700" cap="flat">
              <a:solidFill>
                <a:srgbClr val="D6D7D6"/>
              </a:solidFill>
              <a:prstDash val="solid"/>
              <a:miter lim="400000"/>
            </a:ln>
          </a:top>
          <a:bottom>
            <a:ln w="127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6">
              <a:hueOff val="-119728"/>
              <a:satOff val="5580"/>
              <a:lumOff val="-12961"/>
            </a:schemeClr>
          </a:solidFill>
        </a:fill>
      </a:tcStyle>
    </a:firstCol>
    <a:lastRow>
      <a:tcTxStyle b="off"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650E48"/>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650E48"/>
          </a:solidFill>
        </a:fill>
      </a:tcStyle>
    </a:firstRow>
  </a:tblStyle>
  <a:tblStyle styleId="{33BA23B1-9221-436E-865A-0063620EA4FD}" styleName="">
    <a:tblBg/>
    <a:wholeTbl>
      <a:tcTxStyle b="off" i="off">
        <a:font>
          <a:latin typeface="Helvetica Neue"/>
          <a:ea typeface="Helvetica Neue"/>
          <a:cs typeface="Helvetica Neue"/>
        </a:font>
        <a:srgbClr val="FFFFFF"/>
      </a:tcTxStyle>
      <a:tcStyle>
        <a:tcBdr>
          <a:left>
            <a:ln w="12700" cap="flat">
              <a:solidFill>
                <a:srgbClr val="909090"/>
              </a:solidFill>
              <a:prstDash val="solid"/>
              <a:miter lim="400000"/>
            </a:ln>
          </a:left>
          <a:right>
            <a:ln w="12700" cap="flat">
              <a:solidFill>
                <a:srgbClr val="909090"/>
              </a:solidFill>
              <a:prstDash val="solid"/>
              <a:miter lim="400000"/>
            </a:ln>
          </a:right>
          <a:top>
            <a:ln w="12700" cap="flat">
              <a:solidFill>
                <a:srgbClr val="909090"/>
              </a:solidFill>
              <a:prstDash val="solid"/>
              <a:miter lim="400000"/>
            </a:ln>
          </a:top>
          <a:bottom>
            <a:ln w="12700" cap="flat">
              <a:solidFill>
                <a:srgbClr val="909090"/>
              </a:solidFill>
              <a:prstDash val="solid"/>
              <a:miter lim="400000"/>
            </a:ln>
          </a:bottom>
          <a:insideH>
            <a:ln w="12700" cap="flat">
              <a:solidFill>
                <a:srgbClr val="909090"/>
              </a:solidFill>
              <a:prstDash val="solid"/>
              <a:miter lim="400000"/>
            </a:ln>
          </a:insideH>
          <a:insideV>
            <a:ln w="12700" cap="flat">
              <a:solidFill>
                <a:srgbClr val="909090"/>
              </a:solidFill>
              <a:prstDash val="solid"/>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798089"/>
          </a:solidFill>
        </a:fill>
      </a:tcStyle>
    </a:firstCol>
    <a:lastRow>
      <a:tcTxStyle b="off"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96A0AC"/>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96A0AC"/>
          </a:solidFill>
        </a:fill>
      </a:tcStyle>
    </a:firstRow>
  </a:tblStyle>
  <a:tblStyle styleId="{2708684C-4D16-4618-839F-0558EEFCDFE6}" styleName="">
    <a:tblBg/>
    <a:wholeTbl>
      <a:tcTxStyle b="off" i="off">
        <a:font>
          <a:latin typeface="Helvetica Neue"/>
          <a:ea typeface="Helvetica Neue"/>
          <a:cs typeface="Helvetica Neue"/>
        </a:font>
        <a:srgbClr val="FFFFFF"/>
      </a:tcTxStyle>
      <a:tcStyle>
        <a:tcBdr>
          <a:left>
            <a:ln w="12700" cap="flat">
              <a:solidFill>
                <a:srgbClr val="929292"/>
              </a:solidFill>
              <a:custDash>
                <a:ds d="200000" sp="200000"/>
              </a:custDash>
              <a:miter lim="400000"/>
            </a:ln>
          </a:left>
          <a:right>
            <a:ln w="12700" cap="flat">
              <a:solidFill>
                <a:srgbClr val="929292"/>
              </a:solidFill>
              <a:custDash>
                <a:ds d="200000" sp="200000"/>
              </a:custDash>
              <a:miter lim="400000"/>
            </a:ln>
          </a:right>
          <a:top>
            <a:ln w="12700" cap="flat">
              <a:solidFill>
                <a:srgbClr val="929292"/>
              </a:solidFill>
              <a:custDash>
                <a:ds d="200000" sp="200000"/>
              </a:custDash>
              <a:miter lim="400000"/>
            </a:ln>
          </a:top>
          <a:bottom>
            <a:ln w="12700" cap="flat">
              <a:solidFill>
                <a:srgbClr val="929292"/>
              </a:solidFill>
              <a:custDash>
                <a:ds d="200000" sp="200000"/>
              </a:custDash>
              <a:miter lim="400000"/>
            </a:ln>
          </a:bottom>
          <a:insideH>
            <a:ln w="12700" cap="flat">
              <a:solidFill>
                <a:srgbClr val="929292"/>
              </a:solidFill>
              <a:custDash>
                <a:ds d="200000" sp="200000"/>
              </a:custDash>
              <a:miter lim="400000"/>
            </a:ln>
          </a:insideH>
          <a:insideV>
            <a:ln w="12700" cap="flat">
              <a:solidFill>
                <a:srgbClr val="929292"/>
              </a:solidFill>
              <a:custDash>
                <a:ds d="200000" sp="200000"/>
              </a:custDash>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25400" cap="flat">
              <a:solidFill>
                <a:srgbClr val="929292"/>
              </a:solidFill>
              <a:prstDash val="solid"/>
              <a:miter lim="400000"/>
            </a:ln>
          </a:right>
          <a:top>
            <a:ln w="25400" cap="flat">
              <a:solidFill>
                <a:srgbClr val="929292"/>
              </a:solidFill>
              <a:prstDash val="solid"/>
              <a:miter lim="400000"/>
            </a:ln>
          </a:top>
          <a:bottom>
            <a:ln w="25400" cap="flat">
              <a:solidFill>
                <a:srgbClr val="929292"/>
              </a:solidFill>
              <a:prstDash val="solid"/>
              <a:miter lim="400000"/>
            </a:ln>
          </a:bottom>
          <a:insideH>
            <a:ln w="25400" cap="flat">
              <a:solidFill>
                <a:srgbClr val="929292"/>
              </a:solidFill>
              <a:prstDash val="solid"/>
              <a:miter lim="400000"/>
            </a:ln>
          </a:insideH>
          <a:insideV>
            <a:ln w="25400" cap="flat">
              <a:solidFill>
                <a:srgbClr val="929292"/>
              </a:solidFill>
              <a:prstDash val="solid"/>
              <a:miter lim="400000"/>
            </a:ln>
          </a:insideV>
        </a:tcBdr>
        <a:fill>
          <a:noFill/>
        </a:fill>
      </a:tcStyle>
    </a:firstCol>
    <a:lastRow>
      <a:tcTxStyle b="off" i="off">
        <a:font>
          <a:latin typeface="Helvetica Neue"/>
          <a:ea typeface="Helvetica Neue"/>
          <a:cs typeface="Helvetica Neue"/>
        </a:font>
        <a:srgbClr val="FFFFFF"/>
      </a:tcTxStyle>
      <a:tcStyle>
        <a:tcBdr>
          <a:left>
            <a:ln w="25400" cap="flat">
              <a:solidFill>
                <a:srgbClr val="929292"/>
              </a:solidFill>
              <a:prstDash val="solid"/>
              <a:miter lim="400000"/>
            </a:ln>
          </a:left>
          <a:right>
            <a:ln w="25400" cap="flat">
              <a:solidFill>
                <a:srgbClr val="929292"/>
              </a:solidFill>
              <a:prstDash val="solid"/>
              <a:miter lim="400000"/>
            </a:ln>
          </a:right>
          <a:top>
            <a:ln w="25400" cap="flat">
              <a:solidFill>
                <a:srgbClr val="929292"/>
              </a:solidFill>
              <a:prstDash val="solid"/>
              <a:miter lim="400000"/>
            </a:ln>
          </a:top>
          <a:bottom>
            <a:ln w="12700" cap="flat">
              <a:noFill/>
              <a:miter lim="400000"/>
            </a:ln>
          </a:bottom>
          <a:insideH>
            <a:ln w="25400" cap="flat">
              <a:solidFill>
                <a:srgbClr val="929292"/>
              </a:solidFill>
              <a:prstDash val="solid"/>
              <a:miter lim="400000"/>
            </a:ln>
          </a:insideH>
          <a:insideV>
            <a:ln w="25400" cap="flat">
              <a:solidFill>
                <a:srgbClr val="929292"/>
              </a:solidFill>
              <a:prstDash val="solid"/>
              <a:miter lim="400000"/>
            </a:ln>
          </a:insideV>
        </a:tcBdr>
        <a:fill>
          <a:noFill/>
        </a:fill>
      </a:tcStyle>
    </a:lastRow>
    <a:firstRow>
      <a:tcTxStyle b="on" i="off">
        <a:font>
          <a:latin typeface="Helvetica Neue"/>
          <a:ea typeface="Helvetica Neue"/>
          <a:cs typeface="Helvetica Neue"/>
        </a:font>
        <a:srgbClr val="FFFFFF"/>
      </a:tcTxStyle>
      <a:tcStyle>
        <a:tcBdr>
          <a:left>
            <a:ln w="25400" cap="flat">
              <a:solidFill>
                <a:srgbClr val="929292"/>
              </a:solidFill>
              <a:prstDash val="solid"/>
              <a:miter lim="400000"/>
            </a:ln>
          </a:left>
          <a:right>
            <a:ln w="25400" cap="flat">
              <a:solidFill>
                <a:srgbClr val="929292"/>
              </a:solidFill>
              <a:prstDash val="solid"/>
              <a:miter lim="400000"/>
            </a:ln>
          </a:right>
          <a:top>
            <a:ln w="12700" cap="flat">
              <a:noFill/>
              <a:miter lim="400000"/>
            </a:ln>
          </a:top>
          <a:bottom>
            <a:ln w="25400" cap="flat">
              <a:solidFill>
                <a:srgbClr val="929292"/>
              </a:solidFill>
              <a:prstDash val="solid"/>
              <a:miter lim="400000"/>
            </a:ln>
          </a:bottom>
          <a:insideH>
            <a:ln w="25400" cap="flat">
              <a:solidFill>
                <a:srgbClr val="929292"/>
              </a:solidFill>
              <a:prstDash val="solid"/>
              <a:miter lim="400000"/>
            </a:ln>
          </a:insideH>
          <a:insideV>
            <a:ln w="25400" cap="flat">
              <a:solidFill>
                <a:srgbClr val="929292"/>
              </a:solidFill>
              <a:prstDash val="solid"/>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 Id="rId33" Type="http://schemas.openxmlformats.org/officeDocument/2006/relationships/slide" Target="slides/slide26.xml"/><Relationship Id="rId34" Type="http://schemas.openxmlformats.org/officeDocument/2006/relationships/slide" Target="slides/slide27.xml"/><Relationship Id="rId35" Type="http://schemas.openxmlformats.org/officeDocument/2006/relationships/slide" Target="slides/slide28.xml"/><Relationship Id="rId36" Type="http://schemas.openxmlformats.org/officeDocument/2006/relationships/slide" Target="slides/slide29.xml"/><Relationship Id="rId37" Type="http://schemas.openxmlformats.org/officeDocument/2006/relationships/slide" Target="slides/slide30.xml"/><Relationship Id="rId38" Type="http://schemas.openxmlformats.org/officeDocument/2006/relationships/slide" Target="slides/slide31.xml"/><Relationship Id="rId39" Type="http://schemas.openxmlformats.org/officeDocument/2006/relationships/slide" Target="slides/slide32.xml"/><Relationship Id="rId40" Type="http://schemas.openxmlformats.org/officeDocument/2006/relationships/slide" Target="slides/slide33.xml"/><Relationship Id="rId41" Type="http://schemas.openxmlformats.org/officeDocument/2006/relationships/slide" Target="slides/slide34.xml"/><Relationship Id="rId42" Type="http://schemas.openxmlformats.org/officeDocument/2006/relationships/slide" Target="slides/slide35.xml"/><Relationship Id="rId43" Type="http://schemas.openxmlformats.org/officeDocument/2006/relationships/slide" Target="slides/slide36.xml"/><Relationship Id="rId44" Type="http://schemas.openxmlformats.org/officeDocument/2006/relationships/slide" Target="slides/slide37.xml"/><Relationship Id="rId45" Type="http://schemas.openxmlformats.org/officeDocument/2006/relationships/slide" Target="slides/slide38.xml"/><Relationship Id="rId46" Type="http://schemas.openxmlformats.org/officeDocument/2006/relationships/slide" Target="slides/slide39.xml"/><Relationship Id="rId47" Type="http://schemas.openxmlformats.org/officeDocument/2006/relationships/slide" Target="slides/slide40.xml"/><Relationship Id="rId48" Type="http://schemas.openxmlformats.org/officeDocument/2006/relationships/slide" Target="slides/slide41.xml"/><Relationship Id="rId49" Type="http://schemas.openxmlformats.org/officeDocument/2006/relationships/slide" Target="slides/slide42.xml"/><Relationship Id="rId50" Type="http://schemas.openxmlformats.org/officeDocument/2006/relationships/slide" Target="slides/slide43.xml"/><Relationship Id="rId51" Type="http://schemas.openxmlformats.org/officeDocument/2006/relationships/slide" Target="slides/slide44.xml"/><Relationship Id="rId52" Type="http://schemas.openxmlformats.org/officeDocument/2006/relationships/slide" Target="slides/slide45.xml"/><Relationship Id="rId53" Type="http://schemas.openxmlformats.org/officeDocument/2006/relationships/slide" Target="slides/slide46.xml"/><Relationship Id="rId54" Type="http://schemas.openxmlformats.org/officeDocument/2006/relationships/slide" Target="slides/slide47.xml"/><Relationship Id="rId55" Type="http://schemas.openxmlformats.org/officeDocument/2006/relationships/slide" Target="slides/slide48.xml"/><Relationship Id="rId56" Type="http://schemas.openxmlformats.org/officeDocument/2006/relationships/slide" Target="slides/slide49.xml"/><Relationship Id="rId57" Type="http://schemas.openxmlformats.org/officeDocument/2006/relationships/slide" Target="slides/slide50.xml"/><Relationship Id="rId58" Type="http://schemas.openxmlformats.org/officeDocument/2006/relationships/slide" Target="slides/slide51.xml"/><Relationship Id="rId59" Type="http://schemas.openxmlformats.org/officeDocument/2006/relationships/slide" Target="slides/slide52.xml"/><Relationship Id="rId60" Type="http://schemas.openxmlformats.org/officeDocument/2006/relationships/slide" Target="slides/slide53.xml"/><Relationship Id="rId61" Type="http://schemas.openxmlformats.org/officeDocument/2006/relationships/slide" Target="slides/slide54.xml"/><Relationship Id="rId62" Type="http://schemas.openxmlformats.org/officeDocument/2006/relationships/slide" Target="slides/slide55.xml"/><Relationship Id="rId63" Type="http://schemas.openxmlformats.org/officeDocument/2006/relationships/slide" Target="slides/slide56.xml"/><Relationship Id="rId64" Type="http://schemas.openxmlformats.org/officeDocument/2006/relationships/slide" Target="slides/slide57.xml"/><Relationship Id="rId65" Type="http://schemas.openxmlformats.org/officeDocument/2006/relationships/slide" Target="slides/slide58.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125" name="Shape 125"/>
          <p:cNvSpPr/>
          <p:nvPr>
            <p:ph type="sldImg"/>
          </p:nvPr>
        </p:nvSpPr>
        <p:spPr>
          <a:xfrm>
            <a:off x="1143000" y="685800"/>
            <a:ext cx="4572000" cy="3429000"/>
          </a:xfrm>
          <a:prstGeom prst="rect">
            <a:avLst/>
          </a:prstGeom>
        </p:spPr>
        <p:txBody>
          <a:bodyPr/>
          <a:lstStyle/>
          <a:p>
            <a:pPr/>
          </a:p>
        </p:txBody>
      </p:sp>
      <p:sp>
        <p:nvSpPr>
          <p:cNvPr id="126" name="Shape 126"/>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notesSlides/_rels/notesSlide1.xml.rels><?xml version="1.0" encoding="UTF-8"?>
<Relationships xmlns="http://schemas.openxmlformats.org/package/2006/relationships"><Relationship Id="rId1" Type="http://schemas.openxmlformats.org/officeDocument/2006/relationships/slide" Target="../slides/slide38.xml"/><Relationship Id="rId2" Type="http://schemas.openxmlformats.org/officeDocument/2006/relationships/notesMaster" Target="../notesMasters/notesMaster1.xml"/></Relationships>

</file>

<file path=ppt/notesSlides/_rels/notesSlide2.xml.rels><?xml version="1.0" encoding="UTF-8"?>
<Relationships xmlns="http://schemas.openxmlformats.org/package/2006/relationships"><Relationship Id="rId1" Type="http://schemas.openxmlformats.org/officeDocument/2006/relationships/slide" Target="../slides/slide39.xml"/><Relationship Id="rId2"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87" name="Shape 287"/>
          <p:cNvSpPr/>
          <p:nvPr>
            <p:ph type="sldImg"/>
          </p:nvPr>
        </p:nvSpPr>
        <p:spPr>
          <a:prstGeom prst="rect">
            <a:avLst/>
          </a:prstGeom>
        </p:spPr>
        <p:txBody>
          <a:bodyPr/>
          <a:lstStyle/>
          <a:p>
            <a:pPr/>
          </a:p>
        </p:txBody>
      </p:sp>
      <p:sp>
        <p:nvSpPr>
          <p:cNvPr id="288" name="Shape 288"/>
          <p:cNvSpPr/>
          <p:nvPr>
            <p:ph type="body" sz="quarter" idx="1"/>
          </p:nvPr>
        </p:nvSpPr>
        <p:spPr>
          <a:prstGeom prst="rect">
            <a:avLst/>
          </a:prstGeom>
        </p:spPr>
        <p:txBody>
          <a:bodyPr/>
          <a:lstStyle/>
          <a:p>
            <a:pPr algn="ctr" defTabSz="914400">
              <a:lnSpc>
                <a:spcPct val="100000"/>
              </a:lnSpc>
              <a:defRPr sz="1200" u="sng">
                <a:solidFill>
                  <a:srgbClr val="FFFFFF"/>
                </a:solidFill>
                <a:latin typeface="+mn-lt"/>
                <a:ea typeface="+mn-ea"/>
                <a:cs typeface="+mn-cs"/>
                <a:sym typeface="Helvetica Neue Medium"/>
              </a:defRPr>
            </a:pPr>
            <a:r>
              <a:t>NOW</a:t>
            </a:r>
            <a:r>
              <a:rPr u="none"/>
              <a:t>……. “</a:t>
            </a:r>
            <a:r>
              <a:t>THINK</a:t>
            </a:r>
            <a:r>
              <a:rPr u="none"/>
              <a:t> about </a:t>
            </a:r>
            <a:r>
              <a:t>THIS</a:t>
            </a:r>
            <a:r>
              <a:rPr u="none"/>
              <a:t>.”</a:t>
            </a:r>
            <a:endParaRPr u="none"/>
          </a:p>
          <a:p>
            <a:pPr algn="ctr" defTabSz="914400">
              <a:lnSpc>
                <a:spcPct val="100000"/>
              </a:lnSpc>
              <a:defRPr sz="1200">
                <a:solidFill>
                  <a:srgbClr val="FFFFFF"/>
                </a:solidFill>
                <a:latin typeface="+mn-lt"/>
                <a:ea typeface="+mn-ea"/>
                <a:cs typeface="+mn-cs"/>
                <a:sym typeface="Helvetica Neue Medium"/>
              </a:defRPr>
            </a:pPr>
          </a:p>
          <a:p>
            <a:pPr algn="ctr" defTabSz="914400">
              <a:lnSpc>
                <a:spcPct val="100000"/>
              </a:lnSpc>
              <a:defRPr sz="1200" u="sng">
                <a:solidFill>
                  <a:srgbClr val="FFFFFF"/>
                </a:solidFill>
                <a:latin typeface="+mn-lt"/>
                <a:ea typeface="+mn-ea"/>
                <a:cs typeface="+mn-cs"/>
                <a:sym typeface="Helvetica Neue Medium"/>
              </a:defRPr>
            </a:pPr>
            <a:r>
              <a:t>IF</a:t>
            </a:r>
            <a:r>
              <a:rPr u="none"/>
              <a:t>…………  “</a:t>
            </a:r>
            <a:r>
              <a:t>LAZARUS</a:t>
            </a:r>
            <a:r>
              <a:rPr u="none"/>
              <a:t> </a:t>
            </a:r>
            <a:r>
              <a:t>WENT</a:t>
            </a:r>
            <a:r>
              <a:rPr u="none"/>
              <a:t> to </a:t>
            </a:r>
            <a:r>
              <a:t>HEAVEN</a:t>
            </a:r>
            <a:r>
              <a:rPr u="none"/>
              <a:t>……...for </a:t>
            </a:r>
            <a:r>
              <a:t>THOSE</a:t>
            </a:r>
            <a:r>
              <a:rPr u="none"/>
              <a:t> 4 </a:t>
            </a:r>
            <a:r>
              <a:t>DAYS</a:t>
            </a:r>
            <a:r>
              <a:rPr u="none"/>
              <a:t>………he </a:t>
            </a:r>
            <a:r>
              <a:t>SHOULD</a:t>
            </a:r>
            <a:r>
              <a:rPr u="none"/>
              <a:t> have </a:t>
            </a:r>
            <a:r>
              <a:t>TOLD</a:t>
            </a:r>
            <a:r>
              <a:rPr u="none"/>
              <a:t> …………</a:t>
            </a:r>
            <a:r>
              <a:t>SOMETHING</a:t>
            </a:r>
            <a:r>
              <a:rPr u="none"/>
              <a:t> about </a:t>
            </a:r>
            <a:r>
              <a:t>HEAVEN</a:t>
            </a:r>
            <a:r>
              <a:rPr u="none"/>
              <a:t>.”</a:t>
            </a:r>
            <a:endParaRPr u="none"/>
          </a:p>
          <a:p>
            <a:pPr algn="ctr" defTabSz="914400">
              <a:lnSpc>
                <a:spcPct val="100000"/>
              </a:lnSpc>
              <a:defRPr sz="1200">
                <a:solidFill>
                  <a:srgbClr val="FFFFFF"/>
                </a:solidFill>
                <a:latin typeface="+mn-lt"/>
                <a:ea typeface="+mn-ea"/>
                <a:cs typeface="+mn-cs"/>
                <a:sym typeface="Helvetica Neue Medium"/>
              </a:defRPr>
            </a:pPr>
            <a:r>
              <a:t>	</a:t>
            </a:r>
          </a:p>
          <a:p>
            <a:pPr algn="ctr" defTabSz="914400">
              <a:lnSpc>
                <a:spcPct val="100000"/>
              </a:lnSpc>
              <a:defRPr sz="1200" u="sng">
                <a:solidFill>
                  <a:srgbClr val="FFFFFF"/>
                </a:solidFill>
                <a:latin typeface="+mn-lt"/>
                <a:ea typeface="+mn-ea"/>
                <a:cs typeface="+mn-cs"/>
                <a:sym typeface="Helvetica Neue Medium"/>
              </a:defRPr>
            </a:pPr>
            <a:r>
              <a:t>AND</a:t>
            </a:r>
            <a:r>
              <a:rPr u="none"/>
              <a:t>………. He </a:t>
            </a:r>
            <a:r>
              <a:t>WOULD</a:t>
            </a:r>
            <a:r>
              <a:rPr u="none"/>
              <a:t> have…….. </a:t>
            </a:r>
            <a:r>
              <a:t>SURELY</a:t>
            </a:r>
            <a:r>
              <a:rPr u="none"/>
              <a:t> “been UPSET”….with Jesus….from “BRINGING HIM BACK from”….heaven </a:t>
            </a:r>
            <a:r>
              <a:t>TO</a:t>
            </a:r>
            <a:r>
              <a:rPr u="none"/>
              <a:t> earth!</a:t>
            </a:r>
            <a:endParaRPr u="none"/>
          </a:p>
          <a:p>
            <a:pPr algn="ctr" defTabSz="914400">
              <a:lnSpc>
                <a:spcPct val="100000"/>
              </a:lnSpc>
              <a:defRPr sz="1200">
                <a:solidFill>
                  <a:srgbClr val="FFFFFF"/>
                </a:solidFill>
                <a:latin typeface="+mn-lt"/>
                <a:ea typeface="+mn-ea"/>
                <a:cs typeface="+mn-cs"/>
                <a:sym typeface="Helvetica Neue Medium"/>
              </a:defRPr>
            </a:pPr>
          </a:p>
          <a:p>
            <a:pPr algn="ctr" defTabSz="914400">
              <a:lnSpc>
                <a:spcPct val="100000"/>
              </a:lnSpc>
              <a:defRPr sz="1200">
                <a:solidFill>
                  <a:srgbClr val="FFFFFF"/>
                </a:solidFill>
                <a:latin typeface="+mn-lt"/>
                <a:ea typeface="+mn-ea"/>
                <a:cs typeface="+mn-cs"/>
                <a:sym typeface="Helvetica Neue Medium"/>
              </a:defRPr>
            </a:pPr>
            <a:r>
              <a:t>But He </a:t>
            </a:r>
            <a:r>
              <a:rPr u="sng"/>
              <a:t>SAYS</a:t>
            </a:r>
            <a:r>
              <a:t>……….</a:t>
            </a:r>
            <a:r>
              <a:rPr u="sng"/>
              <a:t>NOTHING</a:t>
            </a:r>
            <a:r>
              <a:t> about </a:t>
            </a:r>
            <a:r>
              <a:rPr u="sng"/>
              <a:t>HEAVEN</a:t>
            </a:r>
            <a:r>
              <a:t>……….</a:t>
            </a:r>
            <a:r>
              <a:rPr u="sng"/>
              <a:t>BECAUSE</a:t>
            </a:r>
            <a:r>
              <a:t> He was </a:t>
            </a:r>
            <a:r>
              <a:rPr u="sng"/>
              <a:t>NOT</a:t>
            </a:r>
            <a:r>
              <a:t>……….in </a:t>
            </a:r>
            <a:r>
              <a:rPr u="sng"/>
              <a:t>HEAVEN</a:t>
            </a:r>
            <a:r>
              <a:t>……..those 4 </a:t>
            </a:r>
            <a:r>
              <a:rPr u="sng"/>
              <a:t>DAYS</a:t>
            </a:r>
            <a:r>
              <a:t>.</a:t>
            </a:r>
          </a:p>
          <a:p>
            <a:pPr algn="ctr" defTabSz="914400">
              <a:lnSpc>
                <a:spcPct val="100000"/>
              </a:lnSpc>
              <a:defRPr sz="1200">
                <a:solidFill>
                  <a:srgbClr val="FFFFFF"/>
                </a:solidFill>
                <a:latin typeface="+mn-lt"/>
                <a:ea typeface="+mn-ea"/>
                <a:cs typeface="+mn-cs"/>
                <a:sym typeface="Helvetica Neue Medium"/>
              </a:defRPr>
            </a:pPr>
          </a:p>
          <a:p>
            <a:pPr algn="ctr" defTabSz="914400">
              <a:lnSpc>
                <a:spcPct val="100000"/>
              </a:lnSpc>
              <a:defRPr sz="1200">
                <a:solidFill>
                  <a:srgbClr val="FFFFFF"/>
                </a:solidFill>
                <a:latin typeface="+mn-lt"/>
                <a:ea typeface="+mn-ea"/>
                <a:cs typeface="+mn-cs"/>
                <a:sym typeface="Helvetica Neue Medium"/>
              </a:defRPr>
            </a:pPr>
            <a:r>
              <a:t>(This greatest miracle……would have been……the “</a:t>
            </a:r>
            <a:r>
              <a:rPr u="sng"/>
              <a:t>GREATEST</a:t>
            </a:r>
            <a:r>
              <a:t> </a:t>
            </a:r>
            <a:r>
              <a:rPr u="sng"/>
              <a:t>CURSE</a:t>
            </a:r>
            <a:r>
              <a:t>” for Lazarus—if he was “in </a:t>
            </a:r>
            <a:r>
              <a:rPr u="sng"/>
              <a:t>HEAVEN</a:t>
            </a:r>
            <a:r>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94" name="Shape 294"/>
          <p:cNvSpPr/>
          <p:nvPr>
            <p:ph type="sldImg"/>
          </p:nvPr>
        </p:nvSpPr>
        <p:spPr>
          <a:prstGeom prst="rect">
            <a:avLst/>
          </a:prstGeom>
        </p:spPr>
        <p:txBody>
          <a:bodyPr/>
          <a:lstStyle/>
          <a:p>
            <a:pPr/>
          </a:p>
        </p:txBody>
      </p:sp>
      <p:sp>
        <p:nvSpPr>
          <p:cNvPr id="295" name="Shape 295"/>
          <p:cNvSpPr/>
          <p:nvPr>
            <p:ph type="body" sz="quarter" idx="1"/>
          </p:nvPr>
        </p:nvSpPr>
        <p:spPr>
          <a:prstGeom prst="rect">
            <a:avLst/>
          </a:prstGeom>
        </p:spPr>
        <p:txBody>
          <a:bodyPr/>
          <a:lstStyle/>
          <a:p>
            <a:pPr algn="ctr" defTabSz="914400">
              <a:lnSpc>
                <a:spcPct val="100000"/>
              </a:lnSpc>
              <a:defRPr sz="1200" u="sng">
                <a:solidFill>
                  <a:srgbClr val="FFFFFF"/>
                </a:solidFill>
                <a:latin typeface="+mn-lt"/>
                <a:ea typeface="+mn-ea"/>
                <a:cs typeface="+mn-cs"/>
                <a:sym typeface="Helvetica Neue Medium"/>
              </a:defRPr>
            </a:pPr>
            <a:r>
              <a:t>IF</a:t>
            </a:r>
            <a:r>
              <a:rPr u="none"/>
              <a:t>…………. “</a:t>
            </a:r>
            <a:r>
              <a:t>LAZARUS</a:t>
            </a:r>
            <a:r>
              <a:rPr u="none"/>
              <a:t> were in </a:t>
            </a:r>
            <a:r>
              <a:t>HELL”</a:t>
            </a:r>
            <a:r>
              <a:rPr u="none"/>
              <a:t>……….. for 4 </a:t>
            </a:r>
            <a:r>
              <a:t>DAY</a:t>
            </a:r>
            <a:r>
              <a:rPr u="none"/>
              <a:t>…..he “</a:t>
            </a:r>
            <a:r>
              <a:t>WOULD</a:t>
            </a:r>
            <a:r>
              <a:rPr u="none"/>
              <a:t> have </a:t>
            </a:r>
            <a:r>
              <a:t>TOLD</a:t>
            </a:r>
            <a:r>
              <a:rPr u="none"/>
              <a:t>“……… “</a:t>
            </a:r>
            <a:r>
              <a:t>SOMETHING</a:t>
            </a:r>
            <a:r>
              <a:rPr u="none"/>
              <a:t> about </a:t>
            </a:r>
            <a:r>
              <a:t>HELL</a:t>
            </a:r>
            <a:r>
              <a:rPr u="none"/>
              <a:t> </a:t>
            </a:r>
            <a:r>
              <a:t>FIRE</a:t>
            </a:r>
            <a:r>
              <a:rPr u="none"/>
              <a:t>“.</a:t>
            </a:r>
            <a:endParaRPr u="none"/>
          </a:p>
          <a:p>
            <a:pPr algn="ctr" defTabSz="914400">
              <a:lnSpc>
                <a:spcPct val="100000"/>
              </a:lnSpc>
              <a:defRPr sz="1200">
                <a:solidFill>
                  <a:srgbClr val="FFFFFF"/>
                </a:solidFill>
                <a:latin typeface="+mn-lt"/>
                <a:ea typeface="+mn-ea"/>
                <a:cs typeface="+mn-cs"/>
                <a:sym typeface="Helvetica Neue Medium"/>
              </a:defRPr>
            </a:pPr>
            <a:r>
              <a:t>	</a:t>
            </a:r>
          </a:p>
          <a:p>
            <a:pPr algn="ctr" defTabSz="914400">
              <a:lnSpc>
                <a:spcPct val="100000"/>
              </a:lnSpc>
              <a:defRPr sz="1200">
                <a:solidFill>
                  <a:srgbClr val="FFFFFF"/>
                </a:solidFill>
                <a:latin typeface="+mn-lt"/>
                <a:ea typeface="+mn-ea"/>
                <a:cs typeface="+mn-cs"/>
                <a:sym typeface="Helvetica Neue Medium"/>
              </a:defRPr>
            </a:pPr>
            <a:r>
              <a:t>And he </a:t>
            </a:r>
            <a:r>
              <a:rPr u="sng"/>
              <a:t>WOULD</a:t>
            </a:r>
            <a:r>
              <a:t> have……… “surely THANKED Jesus“….for “PULLING HIM OUT“………. of the “</a:t>
            </a:r>
            <a:r>
              <a:rPr u="sng"/>
              <a:t>FIRES</a:t>
            </a:r>
            <a:r>
              <a:t> of hell“.</a:t>
            </a:r>
          </a:p>
          <a:p>
            <a:pPr algn="ctr" defTabSz="914400">
              <a:lnSpc>
                <a:spcPct val="100000"/>
              </a:lnSpc>
              <a:defRPr sz="1200">
                <a:solidFill>
                  <a:srgbClr val="FFFFFF"/>
                </a:solidFill>
                <a:latin typeface="+mn-lt"/>
                <a:ea typeface="+mn-ea"/>
                <a:cs typeface="+mn-cs"/>
                <a:sym typeface="Helvetica Neue Medium"/>
              </a:defRPr>
            </a:pPr>
          </a:p>
          <a:p>
            <a:pPr algn="ctr" defTabSz="914400">
              <a:lnSpc>
                <a:spcPct val="100000"/>
              </a:lnSpc>
              <a:defRPr sz="1200">
                <a:solidFill>
                  <a:srgbClr val="FFFFFF"/>
                </a:solidFill>
                <a:latin typeface="+mn-lt"/>
                <a:ea typeface="+mn-ea"/>
                <a:cs typeface="+mn-cs"/>
                <a:sym typeface="Helvetica Neue Medium"/>
              </a:defRPr>
            </a:pPr>
            <a:r>
              <a:t>	</a:t>
            </a:r>
          </a:p>
          <a:p>
            <a:pPr algn="ctr" defTabSz="914400">
              <a:lnSpc>
                <a:spcPct val="100000"/>
              </a:lnSpc>
              <a:defRPr sz="1200" u="sng">
                <a:solidFill>
                  <a:srgbClr val="FFFFFF"/>
                </a:solidFill>
                <a:latin typeface="+mn-lt"/>
                <a:ea typeface="+mn-ea"/>
                <a:cs typeface="+mn-cs"/>
                <a:sym typeface="Helvetica Neue Medium"/>
              </a:defRPr>
            </a:pPr>
            <a:r>
              <a:t>BUT</a:t>
            </a:r>
            <a:r>
              <a:rPr u="none"/>
              <a:t>……… “Lazarus SAID NOTHING“…..because he was ……… “SLEEPING FOR 4 DAYS”……..</a:t>
            </a:r>
            <a:r>
              <a:t>AS JESUS HIMSELF SAID</a:t>
            </a:r>
            <a:r>
              <a:rPr u="none"/>
              <a:t>……… (click)</a:t>
            </a:r>
            <a:endParaRPr u="none"/>
          </a:p>
          <a:p>
            <a:pPr algn="ctr" defTabSz="914400">
              <a:lnSpc>
                <a:spcPct val="100000"/>
              </a:lnSpc>
              <a:defRPr sz="1200">
                <a:solidFill>
                  <a:srgbClr val="FFFFFF"/>
                </a:solidFill>
                <a:latin typeface="+mn-lt"/>
                <a:ea typeface="+mn-ea"/>
                <a:cs typeface="+mn-cs"/>
                <a:sym typeface="Helvetica Neue Medium"/>
              </a:defRPr>
            </a:pPr>
          </a:p>
        </p:txBody>
      </p:sp>
    </p:spTree>
  </p:cSld>
  <p:clrMapOvr>
    <a:masterClrMapping/>
  </p:clrMapOvr>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Title">
    <p:spTree>
      <p:nvGrpSpPr>
        <p:cNvPr id="1" name=""/>
        <p:cNvGrpSpPr/>
        <p:nvPr/>
      </p:nvGrpSpPr>
      <p:grpSpPr>
        <a:xfrm>
          <a:off x="0" y="0"/>
          <a:ext cx="0" cy="0"/>
          <a:chOff x="0" y="0"/>
          <a:chExt cx="0" cy="0"/>
        </a:xfrm>
      </p:grpSpPr>
      <p:sp>
        <p:nvSpPr>
          <p:cNvPr id="11" name="Title Text"/>
          <p:cNvSpPr txBox="1"/>
          <p:nvPr>
            <p:ph type="title"/>
          </p:nvPr>
        </p:nvSpPr>
        <p:spPr>
          <a:xfrm>
            <a:off x="1778000" y="2298700"/>
            <a:ext cx="20828000" cy="4648200"/>
          </a:xfrm>
          <a:prstGeom prst="rect">
            <a:avLst/>
          </a:prstGeom>
        </p:spPr>
        <p:txBody>
          <a:bodyPr anchor="b"/>
          <a:lstStyle/>
          <a:p>
            <a:pPr/>
            <a:r>
              <a:t>Title Text</a:t>
            </a:r>
          </a:p>
        </p:txBody>
      </p:sp>
      <p:sp>
        <p:nvSpPr>
          <p:cNvPr id="12" name="Body Level One…"/>
          <p:cNvSpPr txBox="1"/>
          <p:nvPr>
            <p:ph type="body" sz="quarter" idx="1"/>
          </p:nvPr>
        </p:nvSpPr>
        <p:spPr>
          <a:xfrm>
            <a:off x="1778000" y="7073900"/>
            <a:ext cx="20828000" cy="1587500"/>
          </a:xfrm>
          <a:prstGeom prst="rect">
            <a:avLst/>
          </a:prstGeom>
        </p:spPr>
        <p:txBody>
          <a:bodyPr anchor="t"/>
          <a:lstStyle>
            <a:lvl1pPr marL="0" indent="0" algn="ctr">
              <a:spcBef>
                <a:spcPts val="0"/>
              </a:spcBef>
              <a:buClrTx/>
              <a:buSzTx/>
              <a:buNone/>
              <a:defRPr sz="5400"/>
            </a:lvl1pPr>
            <a:lvl2pPr marL="0" indent="0" algn="ctr">
              <a:spcBef>
                <a:spcPts val="0"/>
              </a:spcBef>
              <a:buClrTx/>
              <a:buSzTx/>
              <a:buNone/>
              <a:defRPr sz="5400"/>
            </a:lvl2pPr>
            <a:lvl3pPr marL="0" indent="0" algn="ctr">
              <a:spcBef>
                <a:spcPts val="0"/>
              </a:spcBef>
              <a:buClrTx/>
              <a:buSzTx/>
              <a:buNone/>
              <a:defRPr sz="5400"/>
            </a:lvl3pPr>
            <a:lvl4pPr marL="0" indent="0" algn="ctr">
              <a:spcBef>
                <a:spcPts val="0"/>
              </a:spcBef>
              <a:buClrTx/>
              <a:buSzTx/>
              <a:buNone/>
              <a:defRPr sz="5400"/>
            </a:lvl4pPr>
            <a:lvl5pPr marL="0" indent="0" algn="ctr">
              <a:spcBef>
                <a:spcPts val="0"/>
              </a:spcBef>
              <a:buClrTx/>
              <a:buSzTx/>
              <a:buNone/>
              <a:defRPr sz="5400"/>
            </a:lvl5pPr>
          </a:lstStyle>
          <a:p>
            <a:pPr/>
            <a:r>
              <a:t>Body Level One</a:t>
            </a:r>
          </a:p>
          <a:p>
            <a:pPr lvl="1"/>
            <a:r>
              <a:t>Body Level Two</a:t>
            </a:r>
          </a:p>
          <a:p>
            <a:pPr lvl="2"/>
            <a:r>
              <a:t>Body Level Three</a:t>
            </a:r>
          </a:p>
          <a:p>
            <a:pPr lvl="3"/>
            <a:r>
              <a:t>Body Level Four</a:t>
            </a:r>
          </a:p>
          <a:p>
            <a:pPr lvl="4"/>
            <a:r>
              <a:t>Body Level Five</a:t>
            </a:r>
          </a:p>
        </p:txBody>
      </p:sp>
      <p:sp>
        <p:nvSpPr>
          <p:cNvPr id="1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Quote">
    <p:spTree>
      <p:nvGrpSpPr>
        <p:cNvPr id="1" name=""/>
        <p:cNvGrpSpPr/>
        <p:nvPr/>
      </p:nvGrpSpPr>
      <p:grpSpPr>
        <a:xfrm>
          <a:off x="0" y="0"/>
          <a:ext cx="0" cy="0"/>
          <a:chOff x="0" y="0"/>
          <a:chExt cx="0" cy="0"/>
        </a:xfrm>
      </p:grpSpPr>
      <p:sp>
        <p:nvSpPr>
          <p:cNvPr id="93" name="–Johnny Appleseed"/>
          <p:cNvSpPr txBox="1"/>
          <p:nvPr>
            <p:ph type="body" sz="quarter" idx="21"/>
          </p:nvPr>
        </p:nvSpPr>
        <p:spPr>
          <a:xfrm>
            <a:off x="2387600" y="8953500"/>
            <a:ext cx="19621500" cy="585521"/>
          </a:xfrm>
          <a:prstGeom prst="rect">
            <a:avLst/>
          </a:prstGeom>
        </p:spPr>
        <p:txBody>
          <a:bodyPr anchor="t">
            <a:spAutoFit/>
          </a:bodyPr>
          <a:lstStyle>
            <a:lvl1pPr marL="0" indent="0" algn="ctr">
              <a:spcBef>
                <a:spcPts val="0"/>
              </a:spcBef>
              <a:buClrTx/>
              <a:buSzTx/>
              <a:buNone/>
              <a:defRPr i="1" sz="3200"/>
            </a:lvl1pPr>
          </a:lstStyle>
          <a:p>
            <a:pPr/>
            <a:r>
              <a:t>–Johnny Appleseed</a:t>
            </a:r>
          </a:p>
        </p:txBody>
      </p:sp>
      <p:sp>
        <p:nvSpPr>
          <p:cNvPr id="94" name="“Type a quote here.”"/>
          <p:cNvSpPr txBox="1"/>
          <p:nvPr>
            <p:ph type="body" sz="quarter" idx="22"/>
          </p:nvPr>
        </p:nvSpPr>
        <p:spPr>
          <a:xfrm>
            <a:off x="2387600" y="6076950"/>
            <a:ext cx="19621500" cy="825500"/>
          </a:xfrm>
          <a:prstGeom prst="rect">
            <a:avLst/>
          </a:prstGeom>
        </p:spPr>
        <p:txBody>
          <a:bodyPr>
            <a:spAutoFit/>
          </a:bodyPr>
          <a:lstStyle>
            <a:lvl1pPr marL="0" indent="0" algn="ctr">
              <a:spcBef>
                <a:spcPts val="0"/>
              </a:spcBef>
              <a:buClrTx/>
              <a:buSzTx/>
              <a:buNone/>
              <a:defRPr>
                <a:latin typeface="+mn-lt"/>
                <a:ea typeface="+mn-ea"/>
                <a:cs typeface="+mn-cs"/>
                <a:sym typeface="Helvetica Neue Medium"/>
              </a:defRPr>
            </a:lvl1pPr>
          </a:lstStyle>
          <a:p>
            <a:pPr/>
            <a:r>
              <a:t>“Type a quote here.” </a:t>
            </a:r>
          </a:p>
        </p:txBody>
      </p:sp>
      <p:sp>
        <p:nvSpPr>
          <p:cNvPr id="9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p:spTree>
      <p:nvGrpSpPr>
        <p:cNvPr id="1" name=""/>
        <p:cNvGrpSpPr/>
        <p:nvPr/>
      </p:nvGrpSpPr>
      <p:grpSpPr>
        <a:xfrm>
          <a:off x="0" y="0"/>
          <a:ext cx="0" cy="0"/>
          <a:chOff x="0" y="0"/>
          <a:chExt cx="0" cy="0"/>
        </a:xfrm>
      </p:grpSpPr>
      <p:sp>
        <p:nvSpPr>
          <p:cNvPr id="102" name="river flowing through a tropical forest"/>
          <p:cNvSpPr/>
          <p:nvPr>
            <p:ph type="pic" idx="21"/>
          </p:nvPr>
        </p:nvSpPr>
        <p:spPr>
          <a:xfrm>
            <a:off x="0" y="-2290234"/>
            <a:ext cx="24384000" cy="18296468"/>
          </a:xfrm>
          <a:prstGeom prst="rect">
            <a:avLst/>
          </a:prstGeom>
        </p:spPr>
        <p:txBody>
          <a:bodyPr lIns="91439" tIns="45719" rIns="91439" bIns="45719" anchor="t">
            <a:noAutofit/>
          </a:bodyPr>
          <a:lstStyle/>
          <a:p>
            <a:pPr/>
          </a:p>
        </p:txBody>
      </p:sp>
      <p:sp>
        <p:nvSpPr>
          <p:cNvPr id="10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spTree>
      <p:nvGrpSpPr>
        <p:cNvPr id="1" name=""/>
        <p:cNvGrpSpPr/>
        <p:nvPr/>
      </p:nvGrpSpPr>
      <p:grpSpPr>
        <a:xfrm>
          <a:off x="0" y="0"/>
          <a:ext cx="0" cy="0"/>
          <a:chOff x="0" y="0"/>
          <a:chExt cx="0" cy="0"/>
        </a:xfrm>
      </p:grpSpPr>
      <p:sp>
        <p:nvSpPr>
          <p:cNvPr id="11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Subtitle">
    <p:spTree>
      <p:nvGrpSpPr>
        <p:cNvPr id="1" name=""/>
        <p:cNvGrpSpPr/>
        <p:nvPr/>
      </p:nvGrpSpPr>
      <p:grpSpPr>
        <a:xfrm>
          <a:off x="0" y="0"/>
          <a:ext cx="0" cy="0"/>
          <a:chOff x="0" y="0"/>
          <a:chExt cx="0" cy="0"/>
        </a:xfrm>
      </p:grpSpPr>
      <p:sp>
        <p:nvSpPr>
          <p:cNvPr id="117" name="Title Text"/>
          <p:cNvSpPr txBox="1"/>
          <p:nvPr>
            <p:ph type="title"/>
          </p:nvPr>
        </p:nvSpPr>
        <p:spPr>
          <a:xfrm>
            <a:off x="1778000" y="2298700"/>
            <a:ext cx="20828000" cy="4648200"/>
          </a:xfrm>
          <a:prstGeom prst="rect">
            <a:avLst/>
          </a:prstGeom>
        </p:spPr>
        <p:txBody>
          <a:bodyPr anchor="b"/>
          <a:lstStyle>
            <a:lvl1pPr>
              <a:defRPr>
                <a:latin typeface="Helvetica Light"/>
                <a:ea typeface="Helvetica Light"/>
                <a:cs typeface="Helvetica Light"/>
                <a:sym typeface="Helvetica Light"/>
              </a:defRPr>
            </a:lvl1pPr>
          </a:lstStyle>
          <a:p>
            <a:pPr/>
            <a:r>
              <a:t>Title Text</a:t>
            </a:r>
          </a:p>
        </p:txBody>
      </p:sp>
      <p:sp>
        <p:nvSpPr>
          <p:cNvPr id="118" name="Body Level One…"/>
          <p:cNvSpPr txBox="1"/>
          <p:nvPr>
            <p:ph type="body" sz="quarter" idx="1"/>
          </p:nvPr>
        </p:nvSpPr>
        <p:spPr>
          <a:xfrm>
            <a:off x="1778000" y="7073900"/>
            <a:ext cx="20828000" cy="1587500"/>
          </a:xfrm>
          <a:prstGeom prst="rect">
            <a:avLst/>
          </a:prstGeom>
        </p:spPr>
        <p:txBody>
          <a:bodyPr anchor="t"/>
          <a:lstStyle>
            <a:lvl1pPr marL="0" indent="0" algn="ctr">
              <a:spcBef>
                <a:spcPts val="0"/>
              </a:spcBef>
              <a:buClrTx/>
              <a:buSzTx/>
              <a:buNone/>
              <a:defRPr sz="4400">
                <a:latin typeface="Helvetica Light"/>
                <a:ea typeface="Helvetica Light"/>
                <a:cs typeface="Helvetica Light"/>
                <a:sym typeface="Helvetica Light"/>
              </a:defRPr>
            </a:lvl1pPr>
            <a:lvl2pPr marL="0" indent="228600" algn="ctr">
              <a:spcBef>
                <a:spcPts val="0"/>
              </a:spcBef>
              <a:buClrTx/>
              <a:buSzTx/>
              <a:buNone/>
              <a:defRPr sz="4400">
                <a:latin typeface="Helvetica Light"/>
                <a:ea typeface="Helvetica Light"/>
                <a:cs typeface="Helvetica Light"/>
                <a:sym typeface="Helvetica Light"/>
              </a:defRPr>
            </a:lvl2pPr>
            <a:lvl3pPr marL="0" indent="457200" algn="ctr">
              <a:spcBef>
                <a:spcPts val="0"/>
              </a:spcBef>
              <a:buClrTx/>
              <a:buSzTx/>
              <a:buNone/>
              <a:defRPr sz="4400">
                <a:latin typeface="Helvetica Light"/>
                <a:ea typeface="Helvetica Light"/>
                <a:cs typeface="Helvetica Light"/>
                <a:sym typeface="Helvetica Light"/>
              </a:defRPr>
            </a:lvl3pPr>
            <a:lvl4pPr marL="0" indent="685800" algn="ctr">
              <a:spcBef>
                <a:spcPts val="0"/>
              </a:spcBef>
              <a:buClrTx/>
              <a:buSzTx/>
              <a:buNone/>
              <a:defRPr sz="4400">
                <a:latin typeface="Helvetica Light"/>
                <a:ea typeface="Helvetica Light"/>
                <a:cs typeface="Helvetica Light"/>
                <a:sym typeface="Helvetica Light"/>
              </a:defRPr>
            </a:lvl4pPr>
            <a:lvl5pPr marL="0" indent="914400" algn="ctr">
              <a:spcBef>
                <a:spcPts val="0"/>
              </a:spcBef>
              <a:buClrTx/>
              <a:buSzTx/>
              <a:buNone/>
              <a:defRPr sz="4400">
                <a:latin typeface="Helvetica Light"/>
                <a:ea typeface="Helvetica Light"/>
                <a:cs typeface="Helvetica Light"/>
                <a:sym typeface="Helvetica Light"/>
              </a:defRPr>
            </a:lvl5pPr>
          </a:lstStyle>
          <a:p>
            <a:pPr/>
            <a:r>
              <a:t>Body Level One</a:t>
            </a:r>
          </a:p>
          <a:p>
            <a:pPr lvl="1"/>
            <a:r>
              <a:t>Body Level Two</a:t>
            </a:r>
          </a:p>
          <a:p>
            <a:pPr lvl="2"/>
            <a:r>
              <a:t>Body Level Three</a:t>
            </a:r>
          </a:p>
          <a:p>
            <a:pPr lvl="3"/>
            <a:r>
              <a:t>Body Level Four</a:t>
            </a:r>
          </a:p>
          <a:p>
            <a:pPr lvl="4"/>
            <a:r>
              <a:t>Body Level Five</a:t>
            </a:r>
          </a:p>
        </p:txBody>
      </p:sp>
      <p:sp>
        <p:nvSpPr>
          <p:cNvPr id="119" name="Slide Number"/>
          <p:cNvSpPr txBox="1"/>
          <p:nvPr>
            <p:ph type="sldNum" sz="quarter" idx="2"/>
          </p:nvPr>
        </p:nvSpPr>
        <p:spPr>
          <a:xfrm>
            <a:off x="11959031" y="13081000"/>
            <a:ext cx="453238" cy="469900"/>
          </a:xfrm>
          <a:prstGeom prst="rect">
            <a:avLst/>
          </a:prstGeom>
        </p:spPr>
        <p:txBody>
          <a:bodyPr/>
          <a:lstStyle>
            <a:lvl1pPr>
              <a:defRPr>
                <a:latin typeface="Helvetica Light"/>
                <a:ea typeface="Helvetica Light"/>
                <a:cs typeface="Helvetica Light"/>
                <a:sym typeface="Helvetica Light"/>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Horizontal">
    <p:spTree>
      <p:nvGrpSpPr>
        <p:cNvPr id="1" name=""/>
        <p:cNvGrpSpPr/>
        <p:nvPr/>
      </p:nvGrpSpPr>
      <p:grpSpPr>
        <a:xfrm>
          <a:off x="0" y="0"/>
          <a:ext cx="0" cy="0"/>
          <a:chOff x="0" y="0"/>
          <a:chExt cx="0" cy="0"/>
        </a:xfrm>
      </p:grpSpPr>
      <p:sp>
        <p:nvSpPr>
          <p:cNvPr id="20" name="River flowing through a tropical forest"/>
          <p:cNvSpPr/>
          <p:nvPr>
            <p:ph type="pic" idx="21"/>
          </p:nvPr>
        </p:nvSpPr>
        <p:spPr>
          <a:xfrm>
            <a:off x="3125968" y="-1762099"/>
            <a:ext cx="18135601" cy="13607998"/>
          </a:xfrm>
          <a:prstGeom prst="rect">
            <a:avLst/>
          </a:prstGeom>
        </p:spPr>
        <p:txBody>
          <a:bodyPr lIns="91439" tIns="45719" rIns="91439" bIns="45719" anchor="t">
            <a:noAutofit/>
          </a:bodyPr>
          <a:lstStyle/>
          <a:p>
            <a:pPr/>
          </a:p>
        </p:txBody>
      </p:sp>
      <p:sp>
        <p:nvSpPr>
          <p:cNvPr id="21" name="Title Text"/>
          <p:cNvSpPr txBox="1"/>
          <p:nvPr>
            <p:ph type="title"/>
          </p:nvPr>
        </p:nvSpPr>
        <p:spPr>
          <a:xfrm>
            <a:off x="635000" y="9512300"/>
            <a:ext cx="23114000" cy="2006600"/>
          </a:xfrm>
          <a:prstGeom prst="rect">
            <a:avLst/>
          </a:prstGeom>
        </p:spPr>
        <p:txBody>
          <a:bodyPr/>
          <a:lstStyle/>
          <a:p>
            <a:pPr/>
            <a:r>
              <a:t>Title Text</a:t>
            </a:r>
          </a:p>
        </p:txBody>
      </p:sp>
      <p:sp>
        <p:nvSpPr>
          <p:cNvPr id="22" name="Body Level One…"/>
          <p:cNvSpPr txBox="1"/>
          <p:nvPr>
            <p:ph type="body" sz="quarter" idx="1"/>
          </p:nvPr>
        </p:nvSpPr>
        <p:spPr>
          <a:xfrm>
            <a:off x="635000" y="11442700"/>
            <a:ext cx="23114000" cy="1587500"/>
          </a:xfrm>
          <a:prstGeom prst="rect">
            <a:avLst/>
          </a:prstGeom>
        </p:spPr>
        <p:txBody>
          <a:bodyPr anchor="t"/>
          <a:lstStyle>
            <a:lvl1pPr marL="0" indent="0" algn="ctr">
              <a:spcBef>
                <a:spcPts val="0"/>
              </a:spcBef>
              <a:buClrTx/>
              <a:buSzTx/>
              <a:buNone/>
              <a:defRPr sz="5400"/>
            </a:lvl1pPr>
            <a:lvl2pPr marL="0" indent="0" algn="ctr">
              <a:spcBef>
                <a:spcPts val="0"/>
              </a:spcBef>
              <a:buClrTx/>
              <a:buSzTx/>
              <a:buNone/>
              <a:defRPr sz="5400"/>
            </a:lvl2pPr>
            <a:lvl3pPr marL="0" indent="0" algn="ctr">
              <a:spcBef>
                <a:spcPts val="0"/>
              </a:spcBef>
              <a:buClrTx/>
              <a:buSzTx/>
              <a:buNone/>
              <a:defRPr sz="5400"/>
            </a:lvl3pPr>
            <a:lvl4pPr marL="0" indent="0" algn="ctr">
              <a:spcBef>
                <a:spcPts val="0"/>
              </a:spcBef>
              <a:buClrTx/>
              <a:buSzTx/>
              <a:buNone/>
              <a:defRPr sz="5400"/>
            </a:lvl4pPr>
            <a:lvl5pPr marL="0" indent="0" algn="ctr">
              <a:spcBef>
                <a:spcPts val="0"/>
              </a:spcBef>
              <a:buClrTx/>
              <a:buSzTx/>
              <a:buNone/>
              <a:defRPr sz="5400"/>
            </a:lvl5pPr>
          </a:lstStyle>
          <a:p>
            <a:pPr/>
            <a:r>
              <a:t>Body Level One</a:t>
            </a:r>
          </a:p>
          <a:p>
            <a:pPr lvl="1"/>
            <a:r>
              <a:t>Body Level Two</a:t>
            </a:r>
          </a:p>
          <a:p>
            <a:pPr lvl="2"/>
            <a:r>
              <a:t>Body Level Three</a:t>
            </a:r>
          </a:p>
          <a:p>
            <a:pPr lvl="3"/>
            <a:r>
              <a:t>Body Level Four</a:t>
            </a:r>
          </a:p>
          <a:p>
            <a:pPr lvl="4"/>
            <a:r>
              <a:t>Body Level Five</a:t>
            </a:r>
          </a:p>
        </p:txBody>
      </p:sp>
      <p:sp>
        <p:nvSpPr>
          <p:cNvPr id="2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 Center">
    <p:spTree>
      <p:nvGrpSpPr>
        <p:cNvPr id="1" name=""/>
        <p:cNvGrpSpPr/>
        <p:nvPr/>
      </p:nvGrpSpPr>
      <p:grpSpPr>
        <a:xfrm>
          <a:off x="0" y="0"/>
          <a:ext cx="0" cy="0"/>
          <a:chOff x="0" y="0"/>
          <a:chExt cx="0" cy="0"/>
        </a:xfrm>
      </p:grpSpPr>
      <p:sp>
        <p:nvSpPr>
          <p:cNvPr id="30" name="Title Text"/>
          <p:cNvSpPr txBox="1"/>
          <p:nvPr>
            <p:ph type="title"/>
          </p:nvPr>
        </p:nvSpPr>
        <p:spPr>
          <a:xfrm>
            <a:off x="1778000" y="4533900"/>
            <a:ext cx="20828000" cy="4648200"/>
          </a:xfrm>
          <a:prstGeom prst="rect">
            <a:avLst/>
          </a:prstGeom>
        </p:spPr>
        <p:txBody>
          <a:bodyPr/>
          <a:lstStyle/>
          <a:p>
            <a:pPr/>
            <a:r>
              <a:t>Title Text</a:t>
            </a:r>
          </a:p>
        </p:txBody>
      </p:sp>
      <p:sp>
        <p:nvSpPr>
          <p:cNvPr id="3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Vertical">
    <p:spTree>
      <p:nvGrpSpPr>
        <p:cNvPr id="1" name=""/>
        <p:cNvGrpSpPr/>
        <p:nvPr/>
      </p:nvGrpSpPr>
      <p:grpSpPr>
        <a:xfrm>
          <a:off x="0" y="0"/>
          <a:ext cx="0" cy="0"/>
          <a:chOff x="0" y="0"/>
          <a:chExt cx="0" cy="0"/>
        </a:xfrm>
      </p:grpSpPr>
      <p:sp>
        <p:nvSpPr>
          <p:cNvPr id="38" name="Close-up of an orange flower surrounded by large tropical leaves"/>
          <p:cNvSpPr/>
          <p:nvPr>
            <p:ph type="pic" idx="21"/>
          </p:nvPr>
        </p:nvSpPr>
        <p:spPr>
          <a:xfrm>
            <a:off x="5803900" y="952500"/>
            <a:ext cx="17236029" cy="11468100"/>
          </a:xfrm>
          <a:prstGeom prst="rect">
            <a:avLst/>
          </a:prstGeom>
        </p:spPr>
        <p:txBody>
          <a:bodyPr lIns="91439" tIns="45719" rIns="91439" bIns="45719" anchor="t">
            <a:noAutofit/>
          </a:bodyPr>
          <a:lstStyle/>
          <a:p>
            <a:pPr/>
          </a:p>
        </p:txBody>
      </p:sp>
      <p:sp>
        <p:nvSpPr>
          <p:cNvPr id="39" name="Title Text"/>
          <p:cNvSpPr txBox="1"/>
          <p:nvPr>
            <p:ph type="title"/>
          </p:nvPr>
        </p:nvSpPr>
        <p:spPr>
          <a:xfrm>
            <a:off x="1651000" y="952500"/>
            <a:ext cx="10223500" cy="5549900"/>
          </a:xfrm>
          <a:prstGeom prst="rect">
            <a:avLst/>
          </a:prstGeom>
        </p:spPr>
        <p:txBody>
          <a:bodyPr anchor="b"/>
          <a:lstStyle>
            <a:lvl1pPr>
              <a:defRPr sz="8400"/>
            </a:lvl1pPr>
          </a:lstStyle>
          <a:p>
            <a:pPr/>
            <a:r>
              <a:t>Title Text</a:t>
            </a:r>
          </a:p>
        </p:txBody>
      </p:sp>
      <p:sp>
        <p:nvSpPr>
          <p:cNvPr id="40" name="Body Level One…"/>
          <p:cNvSpPr txBox="1"/>
          <p:nvPr>
            <p:ph type="body" sz="quarter" idx="1"/>
          </p:nvPr>
        </p:nvSpPr>
        <p:spPr>
          <a:xfrm>
            <a:off x="1651000" y="6527800"/>
            <a:ext cx="10223500" cy="5727700"/>
          </a:xfrm>
          <a:prstGeom prst="rect">
            <a:avLst/>
          </a:prstGeom>
        </p:spPr>
        <p:txBody>
          <a:bodyPr anchor="t"/>
          <a:lstStyle>
            <a:lvl1pPr marL="0" indent="0" algn="ctr">
              <a:spcBef>
                <a:spcPts val="0"/>
              </a:spcBef>
              <a:buClrTx/>
              <a:buSzTx/>
              <a:buNone/>
              <a:defRPr sz="5400"/>
            </a:lvl1pPr>
            <a:lvl2pPr marL="0" indent="0" algn="ctr">
              <a:spcBef>
                <a:spcPts val="0"/>
              </a:spcBef>
              <a:buClrTx/>
              <a:buSzTx/>
              <a:buNone/>
              <a:defRPr sz="5400"/>
            </a:lvl2pPr>
            <a:lvl3pPr marL="0" indent="0" algn="ctr">
              <a:spcBef>
                <a:spcPts val="0"/>
              </a:spcBef>
              <a:buClrTx/>
              <a:buSzTx/>
              <a:buNone/>
              <a:defRPr sz="5400"/>
            </a:lvl3pPr>
            <a:lvl4pPr marL="0" indent="0" algn="ctr">
              <a:spcBef>
                <a:spcPts val="0"/>
              </a:spcBef>
              <a:buClrTx/>
              <a:buSzTx/>
              <a:buNone/>
              <a:defRPr sz="5400"/>
            </a:lvl4pPr>
            <a:lvl5pPr marL="0" indent="0" algn="ctr">
              <a:spcBef>
                <a:spcPts val="0"/>
              </a:spcBef>
              <a:buClrTx/>
              <a:buSzTx/>
              <a:buNone/>
              <a:defRPr sz="5400"/>
            </a:lvl5pPr>
          </a:lstStyle>
          <a:p>
            <a:pPr/>
            <a:r>
              <a:t>Body Level One</a:t>
            </a:r>
          </a:p>
          <a:p>
            <a:pPr lvl="1"/>
            <a:r>
              <a:t>Body Level Two</a:t>
            </a:r>
          </a:p>
          <a:p>
            <a:pPr lvl="2"/>
            <a:r>
              <a:t>Body Level Three</a:t>
            </a:r>
          </a:p>
          <a:p>
            <a:pPr lvl="3"/>
            <a:r>
              <a:t>Body Level Four</a:t>
            </a:r>
          </a:p>
          <a:p>
            <a:pPr lvl="4"/>
            <a:r>
              <a:t>Body Level Five</a:t>
            </a:r>
          </a:p>
        </p:txBody>
      </p:sp>
      <p:sp>
        <p:nvSpPr>
          <p:cNvPr id="4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 Top">
    <p:spTree>
      <p:nvGrpSpPr>
        <p:cNvPr id="1" name=""/>
        <p:cNvGrpSpPr/>
        <p:nvPr/>
      </p:nvGrpSpPr>
      <p:grpSpPr>
        <a:xfrm>
          <a:off x="0" y="0"/>
          <a:ext cx="0" cy="0"/>
          <a:chOff x="0" y="0"/>
          <a:chExt cx="0" cy="0"/>
        </a:xfrm>
      </p:grpSpPr>
      <p:sp>
        <p:nvSpPr>
          <p:cNvPr id="48" name="Title Text"/>
          <p:cNvSpPr txBox="1"/>
          <p:nvPr>
            <p:ph type="title"/>
          </p:nvPr>
        </p:nvSpPr>
        <p:spPr>
          <a:prstGeom prst="rect">
            <a:avLst/>
          </a:prstGeom>
        </p:spPr>
        <p:txBody>
          <a:bodyPr/>
          <a:lstStyle/>
          <a:p>
            <a:pPr/>
            <a:r>
              <a:t>Title Text</a:t>
            </a:r>
          </a:p>
        </p:txBody>
      </p:sp>
      <p:sp>
        <p:nvSpPr>
          <p:cNvPr id="49"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Bullets">
    <p:spTree>
      <p:nvGrpSpPr>
        <p:cNvPr id="1" name=""/>
        <p:cNvGrpSpPr/>
        <p:nvPr/>
      </p:nvGrpSpPr>
      <p:grpSpPr>
        <a:xfrm>
          <a:off x="0" y="0"/>
          <a:ext cx="0" cy="0"/>
          <a:chOff x="0" y="0"/>
          <a:chExt cx="0" cy="0"/>
        </a:xfrm>
      </p:grpSpPr>
      <p:sp>
        <p:nvSpPr>
          <p:cNvPr id="56" name="Title Text"/>
          <p:cNvSpPr txBox="1"/>
          <p:nvPr>
            <p:ph type="title"/>
          </p:nvPr>
        </p:nvSpPr>
        <p:spPr>
          <a:prstGeom prst="rect">
            <a:avLst/>
          </a:prstGeom>
        </p:spPr>
        <p:txBody>
          <a:bodyPr/>
          <a:lstStyle/>
          <a:p>
            <a:pPr/>
            <a:r>
              <a:t>Title Text</a:t>
            </a:r>
          </a:p>
        </p:txBody>
      </p:sp>
      <p:sp>
        <p:nvSpPr>
          <p:cNvPr id="57" name="Body Level One…"/>
          <p:cNvSpPr txBox="1"/>
          <p:nvPr>
            <p:ph type="body" idx="1"/>
          </p:nvPr>
        </p:nvSpPr>
        <p:spPr>
          <a:prstGeom prst="rect">
            <a:avLst/>
          </a:prstGeom>
        </p:spPr>
        <p:txBody>
          <a:bodyPr/>
          <a:lstStyle>
            <a:lvl1pPr>
              <a:buClrTx/>
            </a:lvl1pPr>
            <a:lvl2pPr>
              <a:buClrTx/>
            </a:lvl2pPr>
            <a:lvl3pPr>
              <a:buClrTx/>
            </a:lvl3pPr>
            <a:lvl4pPr>
              <a:buClrTx/>
            </a:lvl4pPr>
            <a:lvl5pPr>
              <a:buClrTx/>
            </a:lvl5pPr>
          </a:lstStyle>
          <a:p>
            <a:pPr/>
            <a:r>
              <a:t>Body Level One</a:t>
            </a:r>
          </a:p>
          <a:p>
            <a:pPr lvl="1"/>
            <a:r>
              <a:t>Body Level Two</a:t>
            </a:r>
          </a:p>
          <a:p>
            <a:pPr lvl="2"/>
            <a:r>
              <a:t>Body Level Three</a:t>
            </a:r>
          </a:p>
          <a:p>
            <a:pPr lvl="3"/>
            <a:r>
              <a:t>Body Level Four</a:t>
            </a:r>
          </a:p>
          <a:p>
            <a:pPr lvl="4"/>
            <a:r>
              <a:t>Body Level Five</a:t>
            </a:r>
          </a:p>
        </p:txBody>
      </p:sp>
      <p:sp>
        <p:nvSpPr>
          <p:cNvPr id="5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Bullets &amp; Photo">
    <p:spTree>
      <p:nvGrpSpPr>
        <p:cNvPr id="1" name=""/>
        <p:cNvGrpSpPr/>
        <p:nvPr/>
      </p:nvGrpSpPr>
      <p:grpSpPr>
        <a:xfrm>
          <a:off x="0" y="0"/>
          <a:ext cx="0" cy="0"/>
          <a:chOff x="0" y="0"/>
          <a:chExt cx="0" cy="0"/>
        </a:xfrm>
      </p:grpSpPr>
      <p:sp>
        <p:nvSpPr>
          <p:cNvPr id="65" name="Close-up of a red-eyed tree frog perched on a leaf"/>
          <p:cNvSpPr/>
          <p:nvPr>
            <p:ph type="pic" sz="half" idx="21"/>
          </p:nvPr>
        </p:nvSpPr>
        <p:spPr>
          <a:xfrm>
            <a:off x="8750300" y="3149600"/>
            <a:ext cx="13944600" cy="9296400"/>
          </a:xfrm>
          <a:prstGeom prst="rect">
            <a:avLst/>
          </a:prstGeom>
        </p:spPr>
        <p:txBody>
          <a:bodyPr lIns="91439" tIns="45719" rIns="91439" bIns="45719" anchor="t">
            <a:noAutofit/>
          </a:bodyPr>
          <a:lstStyle/>
          <a:p>
            <a:pPr/>
          </a:p>
        </p:txBody>
      </p:sp>
      <p:sp>
        <p:nvSpPr>
          <p:cNvPr id="66" name="Title Text"/>
          <p:cNvSpPr txBox="1"/>
          <p:nvPr>
            <p:ph type="title"/>
          </p:nvPr>
        </p:nvSpPr>
        <p:spPr>
          <a:prstGeom prst="rect">
            <a:avLst/>
          </a:prstGeom>
        </p:spPr>
        <p:txBody>
          <a:bodyPr/>
          <a:lstStyle/>
          <a:p>
            <a:pPr/>
            <a:r>
              <a:t>Title Text</a:t>
            </a:r>
          </a:p>
        </p:txBody>
      </p:sp>
      <p:sp>
        <p:nvSpPr>
          <p:cNvPr id="67" name="Body Level One…"/>
          <p:cNvSpPr txBox="1"/>
          <p:nvPr>
            <p:ph type="body" sz="half" idx="1"/>
          </p:nvPr>
        </p:nvSpPr>
        <p:spPr>
          <a:xfrm>
            <a:off x="1689100" y="3149600"/>
            <a:ext cx="10223500" cy="9296400"/>
          </a:xfrm>
          <a:prstGeom prst="rect">
            <a:avLst/>
          </a:prstGeom>
        </p:spPr>
        <p:txBody>
          <a:bodyPr/>
          <a:lstStyle>
            <a:lvl1pPr marL="558800" indent="-558800">
              <a:spcBef>
                <a:spcPts val="4500"/>
              </a:spcBef>
              <a:buClrTx/>
              <a:defRPr sz="3800"/>
            </a:lvl1pPr>
            <a:lvl2pPr marL="1117600" indent="-558800">
              <a:spcBef>
                <a:spcPts val="4500"/>
              </a:spcBef>
              <a:buClrTx/>
              <a:defRPr sz="3800"/>
            </a:lvl2pPr>
            <a:lvl3pPr marL="1676400" indent="-558800">
              <a:spcBef>
                <a:spcPts val="4500"/>
              </a:spcBef>
              <a:buClrTx/>
              <a:defRPr sz="3800"/>
            </a:lvl3pPr>
            <a:lvl4pPr marL="2235200" indent="-558800">
              <a:spcBef>
                <a:spcPts val="4500"/>
              </a:spcBef>
              <a:buClrTx/>
              <a:defRPr sz="3800"/>
            </a:lvl4pPr>
            <a:lvl5pPr marL="2794000" indent="-558800">
              <a:spcBef>
                <a:spcPts val="4500"/>
              </a:spcBef>
              <a:buClrTx/>
              <a:defRPr sz="3800"/>
            </a:lvl5pPr>
          </a:lstStyle>
          <a:p>
            <a:pPr/>
            <a:r>
              <a:t>Body Level One</a:t>
            </a:r>
          </a:p>
          <a:p>
            <a:pPr lvl="1"/>
            <a:r>
              <a:t>Body Level Two</a:t>
            </a:r>
          </a:p>
          <a:p>
            <a:pPr lvl="2"/>
            <a:r>
              <a:t>Body Level Three</a:t>
            </a:r>
          </a:p>
          <a:p>
            <a:pPr lvl="3"/>
            <a:r>
              <a:t>Body Level Four</a:t>
            </a:r>
          </a:p>
          <a:p>
            <a:pPr lvl="4"/>
            <a:r>
              <a:t>Body Level Five</a:t>
            </a:r>
          </a:p>
        </p:txBody>
      </p:sp>
      <p:sp>
        <p:nvSpPr>
          <p:cNvPr id="6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ullets">
    <p:spTree>
      <p:nvGrpSpPr>
        <p:cNvPr id="1" name=""/>
        <p:cNvGrpSpPr/>
        <p:nvPr/>
      </p:nvGrpSpPr>
      <p:grpSpPr>
        <a:xfrm>
          <a:off x="0" y="0"/>
          <a:ext cx="0" cy="0"/>
          <a:chOff x="0" y="0"/>
          <a:chExt cx="0" cy="0"/>
        </a:xfrm>
      </p:grpSpPr>
      <p:sp>
        <p:nvSpPr>
          <p:cNvPr id="75" name="Body Level One…"/>
          <p:cNvSpPr txBox="1"/>
          <p:nvPr>
            <p:ph type="body" idx="1"/>
          </p:nvPr>
        </p:nvSpPr>
        <p:spPr>
          <a:xfrm>
            <a:off x="1689100" y="1778000"/>
            <a:ext cx="21005800" cy="10160000"/>
          </a:xfrm>
          <a:prstGeom prst="rect">
            <a:avLst/>
          </a:prstGeom>
        </p:spPr>
        <p:txBody>
          <a:bodyPr/>
          <a:lstStyle>
            <a:lvl1pPr>
              <a:buClrTx/>
            </a:lvl1pPr>
            <a:lvl2pPr>
              <a:buClrTx/>
            </a:lvl2pPr>
            <a:lvl3pPr>
              <a:buClrTx/>
            </a:lvl3pPr>
            <a:lvl4pPr>
              <a:buClrTx/>
            </a:lvl4pPr>
            <a:lvl5pPr>
              <a:buClrTx/>
            </a:lvl5pPr>
          </a:lstStyle>
          <a:p>
            <a:pPr/>
            <a:r>
              <a:t>Body Level One</a:t>
            </a:r>
          </a:p>
          <a:p>
            <a:pPr lvl="1"/>
            <a:r>
              <a:t>Body Level Two</a:t>
            </a:r>
          </a:p>
          <a:p>
            <a:pPr lvl="2"/>
            <a:r>
              <a:t>Body Level Three</a:t>
            </a:r>
          </a:p>
          <a:p>
            <a:pPr lvl="3"/>
            <a:r>
              <a:t>Body Level Four</a:t>
            </a:r>
          </a:p>
          <a:p>
            <a:pPr lvl="4"/>
            <a:r>
              <a:t>Body Level Five</a:t>
            </a:r>
          </a:p>
        </p:txBody>
      </p:sp>
      <p:sp>
        <p:nvSpPr>
          <p:cNvPr id="7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3 Up">
    <p:spTree>
      <p:nvGrpSpPr>
        <p:cNvPr id="1" name=""/>
        <p:cNvGrpSpPr/>
        <p:nvPr/>
      </p:nvGrpSpPr>
      <p:grpSpPr>
        <a:xfrm>
          <a:off x="0" y="0"/>
          <a:ext cx="0" cy="0"/>
          <a:chOff x="0" y="0"/>
          <a:chExt cx="0" cy="0"/>
        </a:xfrm>
      </p:grpSpPr>
      <p:sp>
        <p:nvSpPr>
          <p:cNvPr id="83" name="Close-up of an orange flower surrounded by large tropical leaves"/>
          <p:cNvSpPr/>
          <p:nvPr>
            <p:ph type="pic" sz="quarter" idx="21"/>
          </p:nvPr>
        </p:nvSpPr>
        <p:spPr>
          <a:xfrm>
            <a:off x="15292127" y="6870700"/>
            <a:ext cx="8341246" cy="5549900"/>
          </a:xfrm>
          <a:prstGeom prst="rect">
            <a:avLst/>
          </a:prstGeom>
        </p:spPr>
        <p:txBody>
          <a:bodyPr lIns="91439" tIns="45719" rIns="91439" bIns="45719" anchor="t">
            <a:noAutofit/>
          </a:bodyPr>
          <a:lstStyle/>
          <a:p>
            <a:pPr/>
          </a:p>
        </p:txBody>
      </p:sp>
      <p:sp>
        <p:nvSpPr>
          <p:cNvPr id="84" name="Close-up of a red-eyed tree frog perched on a leaf"/>
          <p:cNvSpPr/>
          <p:nvPr>
            <p:ph type="pic" sz="quarter" idx="22"/>
          </p:nvPr>
        </p:nvSpPr>
        <p:spPr>
          <a:xfrm>
            <a:off x="14859000" y="952500"/>
            <a:ext cx="8324850" cy="5549900"/>
          </a:xfrm>
          <a:prstGeom prst="rect">
            <a:avLst/>
          </a:prstGeom>
        </p:spPr>
        <p:txBody>
          <a:bodyPr lIns="91439" tIns="45719" rIns="91439" bIns="45719" anchor="t">
            <a:noAutofit/>
          </a:bodyPr>
          <a:lstStyle/>
          <a:p>
            <a:pPr/>
          </a:p>
        </p:txBody>
      </p:sp>
      <p:sp>
        <p:nvSpPr>
          <p:cNvPr id="85" name="River flowing through a tropical forest"/>
          <p:cNvSpPr/>
          <p:nvPr>
            <p:ph type="pic" idx="23"/>
          </p:nvPr>
        </p:nvSpPr>
        <p:spPr>
          <a:xfrm>
            <a:off x="651237" y="952500"/>
            <a:ext cx="15283726" cy="11468100"/>
          </a:xfrm>
          <a:prstGeom prst="rect">
            <a:avLst/>
          </a:prstGeom>
        </p:spPr>
        <p:txBody>
          <a:bodyPr lIns="91439" tIns="45719" rIns="91439" bIns="45719" anchor="t">
            <a:noAutofit/>
          </a:bodyPr>
          <a:lstStyle/>
          <a:p>
            <a:pPr/>
          </a:p>
        </p:txBody>
      </p:sp>
      <p:sp>
        <p:nvSpPr>
          <p:cNvPr id="8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 Id="rId14"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000000"/>
        </a:solidFill>
      </p:bgPr>
    </p:bg>
    <p:spTree>
      <p:nvGrpSpPr>
        <p:cNvPr id="1" name=""/>
        <p:cNvGrpSpPr/>
        <p:nvPr/>
      </p:nvGrpSpPr>
      <p:grpSpPr>
        <a:xfrm>
          <a:off x="0" y="0"/>
          <a:ext cx="0" cy="0"/>
          <a:chOff x="0" y="0"/>
          <a:chExt cx="0" cy="0"/>
        </a:xfrm>
      </p:grpSpPr>
      <p:sp>
        <p:nvSpPr>
          <p:cNvPr id="2" name="Title Text"/>
          <p:cNvSpPr txBox="1"/>
          <p:nvPr>
            <p:ph type="title"/>
          </p:nvPr>
        </p:nvSpPr>
        <p:spPr>
          <a:xfrm>
            <a:off x="1689100" y="355600"/>
            <a:ext cx="21005800" cy="2286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Title Text</a:t>
            </a:r>
          </a:p>
        </p:txBody>
      </p:sp>
      <p:sp>
        <p:nvSpPr>
          <p:cNvPr id="3" name="Body Level One…"/>
          <p:cNvSpPr txBox="1"/>
          <p:nvPr>
            <p:ph type="body" idx="1"/>
          </p:nvPr>
        </p:nvSpPr>
        <p:spPr>
          <a:xfrm>
            <a:off x="1689100" y="3149600"/>
            <a:ext cx="21005800" cy="92964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Body Level One</a:t>
            </a:r>
          </a:p>
          <a:p>
            <a:pPr lvl="1"/>
            <a:r>
              <a:t>Body Level Two</a:t>
            </a:r>
          </a:p>
          <a:p>
            <a:pPr lvl="2"/>
            <a:r>
              <a:t>Body Level Three</a:t>
            </a:r>
          </a:p>
          <a:p>
            <a:pPr lvl="3"/>
            <a:r>
              <a:t>Body Level Four</a:t>
            </a:r>
          </a:p>
          <a:p>
            <a:pPr lvl="4"/>
            <a:r>
              <a:t>Body Level Five</a:t>
            </a:r>
          </a:p>
        </p:txBody>
      </p:sp>
      <p:sp>
        <p:nvSpPr>
          <p:cNvPr id="4" name="Slide Number"/>
          <p:cNvSpPr txBox="1"/>
          <p:nvPr>
            <p:ph type="sldNum" sz="quarter" idx="2"/>
          </p:nvPr>
        </p:nvSpPr>
        <p:spPr>
          <a:xfrm>
            <a:off x="11959031" y="13081000"/>
            <a:ext cx="453238" cy="461059"/>
          </a:xfrm>
          <a:prstGeom prst="rect">
            <a:avLst/>
          </a:prstGeom>
          <a:ln w="12700">
            <a:miter lim="400000"/>
          </a:ln>
        </p:spPr>
        <p:txBody>
          <a:bodyPr wrap="none" lIns="50800" tIns="50800" rIns="50800" bIns="50800">
            <a:spAutoFit/>
          </a:bodyPr>
          <a:lstStyle>
            <a:lvl1pPr>
              <a:defRPr b="0" sz="2400">
                <a:latin typeface="Helvetica Neue Light"/>
                <a:ea typeface="Helvetica Neue Light"/>
                <a:cs typeface="Helvetica Neue Light"/>
                <a:sym typeface="Helvetica Neue Light"/>
              </a:defRPr>
            </a:lvl1pPr>
          </a:lstStyle>
          <a:p>
            <a:pPr/>
            <a:fld id="{86CB4B4D-7CA3-9044-876B-883B54F8677D}" type="slidenum"/>
          </a:p>
        </p:txBody>
      </p:sp>
    </p:spTree>
  </p:cSld>
  <p:clrMap bg1="dk1" tx1="lt1" bg2="dk2" tx2="lt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Lst>
  <p:transition xmlns:p14="http://schemas.microsoft.com/office/powerpoint/2010/main" spd="med" advClick="1"/>
  <p:txStyles>
    <p:titleStyle>
      <a:lvl1pPr marL="0" marR="0" indent="0" algn="ctr" defTabSz="825500" rtl="0" latinLnBrk="0">
        <a:lnSpc>
          <a:spcPct val="100000"/>
        </a:lnSpc>
        <a:spcBef>
          <a:spcPts val="0"/>
        </a:spcBef>
        <a:spcAft>
          <a:spcPts val="0"/>
        </a:spcAft>
        <a:buClrTx/>
        <a:buSzTx/>
        <a:buFontTx/>
        <a:buNone/>
        <a:tabLst/>
        <a:defRPr b="0" baseline="0" cap="none" i="0" spc="0" strike="noStrike" sz="11200" u="none">
          <a:solidFill>
            <a:srgbClr val="FFFFFF"/>
          </a:solidFill>
          <a:uFillTx/>
          <a:latin typeface="+mn-lt"/>
          <a:ea typeface="+mn-ea"/>
          <a:cs typeface="+mn-cs"/>
          <a:sym typeface="Helvetica Neue Medium"/>
        </a:defRPr>
      </a:lvl1pPr>
      <a:lvl2pPr marL="0" marR="0" indent="0" algn="ctr" defTabSz="825500" rtl="0" latinLnBrk="0">
        <a:lnSpc>
          <a:spcPct val="100000"/>
        </a:lnSpc>
        <a:spcBef>
          <a:spcPts val="0"/>
        </a:spcBef>
        <a:spcAft>
          <a:spcPts val="0"/>
        </a:spcAft>
        <a:buClrTx/>
        <a:buSzTx/>
        <a:buFontTx/>
        <a:buNone/>
        <a:tabLst/>
        <a:defRPr b="0" baseline="0" cap="none" i="0" spc="0" strike="noStrike" sz="11200" u="none">
          <a:solidFill>
            <a:srgbClr val="FFFFFF"/>
          </a:solidFill>
          <a:uFillTx/>
          <a:latin typeface="+mn-lt"/>
          <a:ea typeface="+mn-ea"/>
          <a:cs typeface="+mn-cs"/>
          <a:sym typeface="Helvetica Neue Medium"/>
        </a:defRPr>
      </a:lvl2pPr>
      <a:lvl3pPr marL="0" marR="0" indent="0" algn="ctr" defTabSz="825500" rtl="0" latinLnBrk="0">
        <a:lnSpc>
          <a:spcPct val="100000"/>
        </a:lnSpc>
        <a:spcBef>
          <a:spcPts val="0"/>
        </a:spcBef>
        <a:spcAft>
          <a:spcPts val="0"/>
        </a:spcAft>
        <a:buClrTx/>
        <a:buSzTx/>
        <a:buFontTx/>
        <a:buNone/>
        <a:tabLst/>
        <a:defRPr b="0" baseline="0" cap="none" i="0" spc="0" strike="noStrike" sz="11200" u="none">
          <a:solidFill>
            <a:srgbClr val="FFFFFF"/>
          </a:solidFill>
          <a:uFillTx/>
          <a:latin typeface="+mn-lt"/>
          <a:ea typeface="+mn-ea"/>
          <a:cs typeface="+mn-cs"/>
          <a:sym typeface="Helvetica Neue Medium"/>
        </a:defRPr>
      </a:lvl3pPr>
      <a:lvl4pPr marL="0" marR="0" indent="0" algn="ctr" defTabSz="825500" rtl="0" latinLnBrk="0">
        <a:lnSpc>
          <a:spcPct val="100000"/>
        </a:lnSpc>
        <a:spcBef>
          <a:spcPts val="0"/>
        </a:spcBef>
        <a:spcAft>
          <a:spcPts val="0"/>
        </a:spcAft>
        <a:buClrTx/>
        <a:buSzTx/>
        <a:buFontTx/>
        <a:buNone/>
        <a:tabLst/>
        <a:defRPr b="0" baseline="0" cap="none" i="0" spc="0" strike="noStrike" sz="11200" u="none">
          <a:solidFill>
            <a:srgbClr val="FFFFFF"/>
          </a:solidFill>
          <a:uFillTx/>
          <a:latin typeface="+mn-lt"/>
          <a:ea typeface="+mn-ea"/>
          <a:cs typeface="+mn-cs"/>
          <a:sym typeface="Helvetica Neue Medium"/>
        </a:defRPr>
      </a:lvl4pPr>
      <a:lvl5pPr marL="0" marR="0" indent="0" algn="ctr" defTabSz="825500" rtl="0" latinLnBrk="0">
        <a:lnSpc>
          <a:spcPct val="100000"/>
        </a:lnSpc>
        <a:spcBef>
          <a:spcPts val="0"/>
        </a:spcBef>
        <a:spcAft>
          <a:spcPts val="0"/>
        </a:spcAft>
        <a:buClrTx/>
        <a:buSzTx/>
        <a:buFontTx/>
        <a:buNone/>
        <a:tabLst/>
        <a:defRPr b="0" baseline="0" cap="none" i="0" spc="0" strike="noStrike" sz="11200" u="none">
          <a:solidFill>
            <a:srgbClr val="FFFFFF"/>
          </a:solidFill>
          <a:uFillTx/>
          <a:latin typeface="+mn-lt"/>
          <a:ea typeface="+mn-ea"/>
          <a:cs typeface="+mn-cs"/>
          <a:sym typeface="Helvetica Neue Medium"/>
        </a:defRPr>
      </a:lvl5pPr>
      <a:lvl6pPr marL="0" marR="0" indent="0" algn="ctr" defTabSz="825500" rtl="0" latinLnBrk="0">
        <a:lnSpc>
          <a:spcPct val="100000"/>
        </a:lnSpc>
        <a:spcBef>
          <a:spcPts val="0"/>
        </a:spcBef>
        <a:spcAft>
          <a:spcPts val="0"/>
        </a:spcAft>
        <a:buClrTx/>
        <a:buSzTx/>
        <a:buFontTx/>
        <a:buNone/>
        <a:tabLst/>
        <a:defRPr b="0" baseline="0" cap="none" i="0" spc="0" strike="noStrike" sz="11200" u="none">
          <a:solidFill>
            <a:srgbClr val="FFFFFF"/>
          </a:solidFill>
          <a:uFillTx/>
          <a:latin typeface="+mn-lt"/>
          <a:ea typeface="+mn-ea"/>
          <a:cs typeface="+mn-cs"/>
          <a:sym typeface="Helvetica Neue Medium"/>
        </a:defRPr>
      </a:lvl6pPr>
      <a:lvl7pPr marL="0" marR="0" indent="0" algn="ctr" defTabSz="825500" rtl="0" latinLnBrk="0">
        <a:lnSpc>
          <a:spcPct val="100000"/>
        </a:lnSpc>
        <a:spcBef>
          <a:spcPts val="0"/>
        </a:spcBef>
        <a:spcAft>
          <a:spcPts val="0"/>
        </a:spcAft>
        <a:buClrTx/>
        <a:buSzTx/>
        <a:buFontTx/>
        <a:buNone/>
        <a:tabLst/>
        <a:defRPr b="0" baseline="0" cap="none" i="0" spc="0" strike="noStrike" sz="11200" u="none">
          <a:solidFill>
            <a:srgbClr val="FFFFFF"/>
          </a:solidFill>
          <a:uFillTx/>
          <a:latin typeface="+mn-lt"/>
          <a:ea typeface="+mn-ea"/>
          <a:cs typeface="+mn-cs"/>
          <a:sym typeface="Helvetica Neue Medium"/>
        </a:defRPr>
      </a:lvl7pPr>
      <a:lvl8pPr marL="0" marR="0" indent="0" algn="ctr" defTabSz="825500" rtl="0" latinLnBrk="0">
        <a:lnSpc>
          <a:spcPct val="100000"/>
        </a:lnSpc>
        <a:spcBef>
          <a:spcPts val="0"/>
        </a:spcBef>
        <a:spcAft>
          <a:spcPts val="0"/>
        </a:spcAft>
        <a:buClrTx/>
        <a:buSzTx/>
        <a:buFontTx/>
        <a:buNone/>
        <a:tabLst/>
        <a:defRPr b="0" baseline="0" cap="none" i="0" spc="0" strike="noStrike" sz="11200" u="none">
          <a:solidFill>
            <a:srgbClr val="FFFFFF"/>
          </a:solidFill>
          <a:uFillTx/>
          <a:latin typeface="+mn-lt"/>
          <a:ea typeface="+mn-ea"/>
          <a:cs typeface="+mn-cs"/>
          <a:sym typeface="Helvetica Neue Medium"/>
        </a:defRPr>
      </a:lvl8pPr>
      <a:lvl9pPr marL="0" marR="0" indent="0" algn="ctr" defTabSz="825500" rtl="0" latinLnBrk="0">
        <a:lnSpc>
          <a:spcPct val="100000"/>
        </a:lnSpc>
        <a:spcBef>
          <a:spcPts val="0"/>
        </a:spcBef>
        <a:spcAft>
          <a:spcPts val="0"/>
        </a:spcAft>
        <a:buClrTx/>
        <a:buSzTx/>
        <a:buFontTx/>
        <a:buNone/>
        <a:tabLst/>
        <a:defRPr b="0" baseline="0" cap="none" i="0" spc="0" strike="noStrike" sz="11200" u="none">
          <a:solidFill>
            <a:srgbClr val="FFFFFF"/>
          </a:solidFill>
          <a:uFillTx/>
          <a:latin typeface="+mn-lt"/>
          <a:ea typeface="+mn-ea"/>
          <a:cs typeface="+mn-cs"/>
          <a:sym typeface="Helvetica Neue Medium"/>
        </a:defRPr>
      </a:lvl9pPr>
    </p:titleStyle>
    <p:bodyStyle>
      <a:lvl1pPr marL="635000" marR="0" indent="-635000" algn="l" defTabSz="825500" rtl="0" latinLnBrk="0">
        <a:lnSpc>
          <a:spcPct val="100000"/>
        </a:lnSpc>
        <a:spcBef>
          <a:spcPts val="5900"/>
        </a:spcBef>
        <a:spcAft>
          <a:spcPts val="0"/>
        </a:spcAft>
        <a:buClr>
          <a:srgbClr val="FFFFFF"/>
        </a:buClr>
        <a:buSzPct val="125000"/>
        <a:buFontTx/>
        <a:buChar char="•"/>
        <a:tabLst/>
        <a:defRPr b="0" baseline="0" cap="none" i="0" spc="0" strike="noStrike" sz="4800" u="none">
          <a:solidFill>
            <a:srgbClr val="FFFFFF"/>
          </a:solidFill>
          <a:uFillTx/>
          <a:latin typeface="Helvetica Neue"/>
          <a:ea typeface="Helvetica Neue"/>
          <a:cs typeface="Helvetica Neue"/>
          <a:sym typeface="Helvetica Neue"/>
        </a:defRPr>
      </a:lvl1pPr>
      <a:lvl2pPr marL="1270000" marR="0" indent="-635000" algn="l" defTabSz="825500" rtl="0" latinLnBrk="0">
        <a:lnSpc>
          <a:spcPct val="100000"/>
        </a:lnSpc>
        <a:spcBef>
          <a:spcPts val="5900"/>
        </a:spcBef>
        <a:spcAft>
          <a:spcPts val="0"/>
        </a:spcAft>
        <a:buClr>
          <a:srgbClr val="FFFFFF"/>
        </a:buClr>
        <a:buSzPct val="125000"/>
        <a:buFontTx/>
        <a:buChar char="•"/>
        <a:tabLst/>
        <a:defRPr b="0" baseline="0" cap="none" i="0" spc="0" strike="noStrike" sz="4800" u="none">
          <a:solidFill>
            <a:srgbClr val="FFFFFF"/>
          </a:solidFill>
          <a:uFillTx/>
          <a:latin typeface="Helvetica Neue"/>
          <a:ea typeface="Helvetica Neue"/>
          <a:cs typeface="Helvetica Neue"/>
          <a:sym typeface="Helvetica Neue"/>
        </a:defRPr>
      </a:lvl2pPr>
      <a:lvl3pPr marL="1905000" marR="0" indent="-635000" algn="l" defTabSz="825500" rtl="0" latinLnBrk="0">
        <a:lnSpc>
          <a:spcPct val="100000"/>
        </a:lnSpc>
        <a:spcBef>
          <a:spcPts val="5900"/>
        </a:spcBef>
        <a:spcAft>
          <a:spcPts val="0"/>
        </a:spcAft>
        <a:buClr>
          <a:srgbClr val="FFFFFF"/>
        </a:buClr>
        <a:buSzPct val="125000"/>
        <a:buFontTx/>
        <a:buChar char="•"/>
        <a:tabLst/>
        <a:defRPr b="0" baseline="0" cap="none" i="0" spc="0" strike="noStrike" sz="4800" u="none">
          <a:solidFill>
            <a:srgbClr val="FFFFFF"/>
          </a:solidFill>
          <a:uFillTx/>
          <a:latin typeface="Helvetica Neue"/>
          <a:ea typeface="Helvetica Neue"/>
          <a:cs typeface="Helvetica Neue"/>
          <a:sym typeface="Helvetica Neue"/>
        </a:defRPr>
      </a:lvl3pPr>
      <a:lvl4pPr marL="2540000" marR="0" indent="-635000" algn="l" defTabSz="825500" rtl="0" latinLnBrk="0">
        <a:lnSpc>
          <a:spcPct val="100000"/>
        </a:lnSpc>
        <a:spcBef>
          <a:spcPts val="5900"/>
        </a:spcBef>
        <a:spcAft>
          <a:spcPts val="0"/>
        </a:spcAft>
        <a:buClr>
          <a:srgbClr val="FFFFFF"/>
        </a:buClr>
        <a:buSzPct val="125000"/>
        <a:buFontTx/>
        <a:buChar char="•"/>
        <a:tabLst/>
        <a:defRPr b="0" baseline="0" cap="none" i="0" spc="0" strike="noStrike" sz="4800" u="none">
          <a:solidFill>
            <a:srgbClr val="FFFFFF"/>
          </a:solidFill>
          <a:uFillTx/>
          <a:latin typeface="Helvetica Neue"/>
          <a:ea typeface="Helvetica Neue"/>
          <a:cs typeface="Helvetica Neue"/>
          <a:sym typeface="Helvetica Neue"/>
        </a:defRPr>
      </a:lvl4pPr>
      <a:lvl5pPr marL="3175000" marR="0" indent="-635000" algn="l" defTabSz="825500" rtl="0" latinLnBrk="0">
        <a:lnSpc>
          <a:spcPct val="100000"/>
        </a:lnSpc>
        <a:spcBef>
          <a:spcPts val="5900"/>
        </a:spcBef>
        <a:spcAft>
          <a:spcPts val="0"/>
        </a:spcAft>
        <a:buClr>
          <a:srgbClr val="FFFFFF"/>
        </a:buClr>
        <a:buSzPct val="125000"/>
        <a:buFontTx/>
        <a:buChar char="•"/>
        <a:tabLst/>
        <a:defRPr b="0" baseline="0" cap="none" i="0" spc="0" strike="noStrike" sz="4800" u="none">
          <a:solidFill>
            <a:srgbClr val="FFFFFF"/>
          </a:solidFill>
          <a:uFillTx/>
          <a:latin typeface="Helvetica Neue"/>
          <a:ea typeface="Helvetica Neue"/>
          <a:cs typeface="Helvetica Neue"/>
          <a:sym typeface="Helvetica Neue"/>
        </a:defRPr>
      </a:lvl5pPr>
      <a:lvl6pPr marL="3810000" marR="0" indent="-635000" algn="l" defTabSz="825500" rtl="0" latinLnBrk="0">
        <a:lnSpc>
          <a:spcPct val="100000"/>
        </a:lnSpc>
        <a:spcBef>
          <a:spcPts val="5900"/>
        </a:spcBef>
        <a:spcAft>
          <a:spcPts val="0"/>
        </a:spcAft>
        <a:buClr>
          <a:srgbClr val="FFFFFF"/>
        </a:buClr>
        <a:buSzPct val="125000"/>
        <a:buFontTx/>
        <a:buChar char="•"/>
        <a:tabLst/>
        <a:defRPr b="0" baseline="0" cap="none" i="0" spc="0" strike="noStrike" sz="4800" u="none">
          <a:solidFill>
            <a:srgbClr val="FFFFFF"/>
          </a:solidFill>
          <a:uFillTx/>
          <a:latin typeface="Helvetica Neue"/>
          <a:ea typeface="Helvetica Neue"/>
          <a:cs typeface="Helvetica Neue"/>
          <a:sym typeface="Helvetica Neue"/>
        </a:defRPr>
      </a:lvl6pPr>
      <a:lvl7pPr marL="4445000" marR="0" indent="-635000" algn="l" defTabSz="825500" rtl="0" latinLnBrk="0">
        <a:lnSpc>
          <a:spcPct val="100000"/>
        </a:lnSpc>
        <a:spcBef>
          <a:spcPts val="5900"/>
        </a:spcBef>
        <a:spcAft>
          <a:spcPts val="0"/>
        </a:spcAft>
        <a:buClr>
          <a:srgbClr val="FFFFFF"/>
        </a:buClr>
        <a:buSzPct val="125000"/>
        <a:buFontTx/>
        <a:buChar char="•"/>
        <a:tabLst/>
        <a:defRPr b="0" baseline="0" cap="none" i="0" spc="0" strike="noStrike" sz="4800" u="none">
          <a:solidFill>
            <a:srgbClr val="FFFFFF"/>
          </a:solidFill>
          <a:uFillTx/>
          <a:latin typeface="Helvetica Neue"/>
          <a:ea typeface="Helvetica Neue"/>
          <a:cs typeface="Helvetica Neue"/>
          <a:sym typeface="Helvetica Neue"/>
        </a:defRPr>
      </a:lvl7pPr>
      <a:lvl8pPr marL="5080000" marR="0" indent="-635000" algn="l" defTabSz="825500" rtl="0" latinLnBrk="0">
        <a:lnSpc>
          <a:spcPct val="100000"/>
        </a:lnSpc>
        <a:spcBef>
          <a:spcPts val="5900"/>
        </a:spcBef>
        <a:spcAft>
          <a:spcPts val="0"/>
        </a:spcAft>
        <a:buClr>
          <a:srgbClr val="FFFFFF"/>
        </a:buClr>
        <a:buSzPct val="125000"/>
        <a:buFontTx/>
        <a:buChar char="•"/>
        <a:tabLst/>
        <a:defRPr b="0" baseline="0" cap="none" i="0" spc="0" strike="noStrike" sz="4800" u="none">
          <a:solidFill>
            <a:srgbClr val="FFFFFF"/>
          </a:solidFill>
          <a:uFillTx/>
          <a:latin typeface="Helvetica Neue"/>
          <a:ea typeface="Helvetica Neue"/>
          <a:cs typeface="Helvetica Neue"/>
          <a:sym typeface="Helvetica Neue"/>
        </a:defRPr>
      </a:lvl8pPr>
      <a:lvl9pPr marL="5715000" marR="0" indent="-635000" algn="l" defTabSz="825500" rtl="0" latinLnBrk="0">
        <a:lnSpc>
          <a:spcPct val="100000"/>
        </a:lnSpc>
        <a:spcBef>
          <a:spcPts val="5900"/>
        </a:spcBef>
        <a:spcAft>
          <a:spcPts val="0"/>
        </a:spcAft>
        <a:buClr>
          <a:srgbClr val="FFFFFF"/>
        </a:buClr>
        <a:buSzPct val="125000"/>
        <a:buFontTx/>
        <a:buChar char="•"/>
        <a:tabLst/>
        <a:defRPr b="0" baseline="0" cap="none" i="0" spc="0" strike="noStrike" sz="4800" u="none">
          <a:solidFill>
            <a:srgbClr val="FFFFFF"/>
          </a:solidFill>
          <a:uFillTx/>
          <a:latin typeface="Helvetica Neue"/>
          <a:ea typeface="Helvetica Neue"/>
          <a:cs typeface="Helvetica Neue"/>
          <a:sym typeface="Helvetica Neue"/>
        </a:defRPr>
      </a:lvl9pPr>
    </p:bodyStyle>
    <p:otherStyle>
      <a:lvl1pPr marL="0" marR="0" indent="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1pPr>
      <a:lvl2pPr marL="0" marR="0" indent="2286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2pPr>
      <a:lvl3pPr marL="0" marR="0" indent="4572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3pPr>
      <a:lvl4pPr marL="0" marR="0" indent="6858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4pPr>
      <a:lvl5pPr marL="0" marR="0" indent="9144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5pPr>
      <a:lvl6pPr marL="0" marR="0" indent="11430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6pPr>
      <a:lvl7pPr marL="0" marR="0" indent="13716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7pPr>
      <a:lvl8pPr marL="0" marR="0" indent="16002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8pPr>
      <a:lvl9pPr marL="0" marR="0" indent="18288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3.xml"/></Relationships>

</file>

<file path=ppt/slides/_rels/slide10.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8.jpeg"/></Relationships>

</file>

<file path=ppt/slides/_rels/slide11.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9.jpeg"/></Relationships>

</file>

<file path=ppt/slides/_rels/slide12.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0.jpeg"/></Relationships>

</file>

<file path=ppt/slides/_rels/slide13.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1.jpeg"/></Relationships>

</file>

<file path=ppt/slides/_rels/slide14.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2.jpeg"/></Relationships>

</file>

<file path=ppt/slides/_rels/slide15.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2.jpeg"/></Relationships>

</file>

<file path=ppt/slides/_rels/slide16.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2.jpeg"/><Relationship Id="rId3" Type="http://schemas.openxmlformats.org/officeDocument/2006/relationships/image" Target="../media/image13.jpeg"/></Relationships>

</file>

<file path=ppt/slides/_rels/slide17.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4.jpeg"/></Relationships>

</file>

<file path=ppt/slides/_rels/slide18.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tif"/></Relationships>

</file>

<file path=ppt/slides/_rels/slide19.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tif"/></Relationships>

</file>

<file path=ppt/slides/_rels/slide2.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jpeg"/></Relationships>

</file>

<file path=ppt/slides/_rels/slide20.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tif"/><Relationship Id="rId3" Type="http://schemas.openxmlformats.org/officeDocument/2006/relationships/image" Target="../media/image2.tif"/></Relationships>

</file>

<file path=ppt/slides/_rels/slide21.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tif"/><Relationship Id="rId3" Type="http://schemas.openxmlformats.org/officeDocument/2006/relationships/image" Target="../media/image3.tif"/></Relationships>

</file>

<file path=ppt/slides/_rels/slide22.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5.jpeg"/></Relationships>

</file>

<file path=ppt/slides/_rels/slide23.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6.jpeg"/></Relationships>

</file>

<file path=ppt/slides/_rels/slide24.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7.jpeg"/></Relationships>

</file>

<file path=ppt/slides/_rels/slide25.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3.png"/></Relationships>

</file>

<file path=ppt/slides/_rels/slide26.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tif"/></Relationships>

</file>

<file path=ppt/slides/_rels/slide27.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8.jpeg"/><Relationship Id="rId3" Type="http://schemas.openxmlformats.org/officeDocument/2006/relationships/image" Target="../media/image19.jpeg"/></Relationships>

</file>

<file path=ppt/slides/_rels/slide28.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9.jpeg"/><Relationship Id="rId3" Type="http://schemas.openxmlformats.org/officeDocument/2006/relationships/image" Target="../media/image4.png"/></Relationships>

</file>

<file path=ppt/slides/_rels/slide29.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5.png"/></Relationships>

</file>

<file path=ppt/slides/_rels/slide3.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jpeg"/></Relationships>

</file>

<file path=ppt/slides/_rels/slide30.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5.png"/></Relationships>

</file>

<file path=ppt/slides/_rels/slide31.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0.jpeg"/></Relationships>

</file>

<file path=ppt/slides/_rels/slide32.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tif"/></Relationships>

</file>

<file path=ppt/slides/_rels/slide33.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1.jpeg"/><Relationship Id="rId3" Type="http://schemas.openxmlformats.org/officeDocument/2006/relationships/image" Target="../media/image22.jpeg"/></Relationships>

</file>

<file path=ppt/slides/_rels/slide34.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3.jpeg"/></Relationships>

</file>

<file path=ppt/slides/_rels/slide35.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4.tif"/></Relationships>

</file>

<file path=ppt/slides/_rels/slide36.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4.tif"/></Relationships>

</file>

<file path=ppt/slides/_rels/slide37.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4.tif"/></Relationships>

</file>

<file path=ppt/slides/_rels/slide38.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24.jpeg"/><Relationship Id="rId4" Type="http://schemas.openxmlformats.org/officeDocument/2006/relationships/image" Target="../media/image6.png"/></Relationships>

</file>

<file path=ppt/slides/_rels/slide39.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xml"/><Relationship Id="rId3" Type="http://schemas.openxmlformats.org/officeDocument/2006/relationships/image" Target="../media/image24.jpeg"/><Relationship Id="rId4" Type="http://schemas.openxmlformats.org/officeDocument/2006/relationships/image" Target="../media/image7.png"/></Relationships>

</file>

<file path=ppt/slides/_rels/slide4.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jpeg"/></Relationships>

</file>

<file path=ppt/slides/_rels/slide40.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3.jpeg"/></Relationships>

</file>

<file path=ppt/slides/_rels/slide41.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3.jpeg"/></Relationships>

</file>

<file path=ppt/slides/_rels/slide42.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3.jpeg"/></Relationships>

</file>

<file path=ppt/slides/_rels/slide43.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3.jpeg"/></Relationships>

</file>

<file path=ppt/slides/_rels/slide44.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3.jpeg"/></Relationships>

</file>

<file path=ppt/slides/_rels/slide45.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3.jpeg"/></Relationships>

</file>

<file path=ppt/slides/_rels/slide46.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4.jpeg"/></Relationships>

</file>

<file path=ppt/slides/_rels/slide47.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tif"/></Relationships>

</file>

<file path=ppt/slides/_rels/slide48.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5.jpeg"/></Relationships>

</file>

<file path=ppt/slides/_rels/slide49.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6.jpeg"/></Relationships>

</file>

<file path=ppt/slides/_rels/slide5.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3.jpeg"/></Relationships>

</file>

<file path=ppt/slides/_rels/slide50.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5.tif"/></Relationships>

</file>

<file path=ppt/slides/_rels/slide51.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6.tif"/><Relationship Id="rId3" Type="http://schemas.openxmlformats.org/officeDocument/2006/relationships/image" Target="../media/image27.jpeg"/></Relationships>

</file>

<file path=ppt/slides/_rels/slide52.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5.tif"/></Relationships>

</file>

<file path=ppt/slides/_rels/slide53.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9.jpeg"/><Relationship Id="rId3" Type="http://schemas.openxmlformats.org/officeDocument/2006/relationships/image" Target="../media/image28.jpeg"/></Relationships>

</file>

<file path=ppt/slides/_rels/slide54.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9.jpeg"/></Relationships>

</file>

<file path=ppt/slides/_rels/slide55.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4.jpeg"/></Relationships>

</file>

<file path=ppt/slides/_rels/slide56.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4.jpeg"/></Relationships>

</file>

<file path=ppt/slides/_rels/slide57.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jpeg"/></Relationships>

</file>

<file path=ppt/slides/_rels/slide58.xml.rels><?xml version="1.0" encoding="UTF-8"?>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4.jpeg"/></Relationships>

</file>

<file path=ppt/slides/_rels/slide7.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jpeg"/></Relationships>

</file>

<file path=ppt/slides/_rels/slide8.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5.jpeg"/><Relationship Id="rId3" Type="http://schemas.openxmlformats.org/officeDocument/2006/relationships/image" Target="../media/image6.jpeg"/><Relationship Id="rId4" Type="http://schemas.openxmlformats.org/officeDocument/2006/relationships/image" Target="../media/image7.jpeg"/></Relationships>

</file>

<file path=ppt/slides/_rels/slide9.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jpeg"/></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noFill/>
      </p:bgPr>
    </p:bg>
    <p:spTree>
      <p:nvGrpSpPr>
        <p:cNvPr id="1" name=""/>
        <p:cNvGrpSpPr/>
        <p:nvPr/>
      </p:nvGrpSpPr>
      <p:grpSpPr>
        <a:xfrm>
          <a:off x="0" y="0"/>
          <a:ext cx="0" cy="0"/>
          <a:chOff x="0" y="0"/>
          <a:chExt cx="0" cy="0"/>
        </a:xfrm>
      </p:grpSpPr>
      <p:sp>
        <p:nvSpPr>
          <p:cNvPr id="128" name="Adapted by Bob Plubell"/>
          <p:cNvSpPr txBox="1"/>
          <p:nvPr>
            <p:ph type="title"/>
          </p:nvPr>
        </p:nvSpPr>
        <p:spPr>
          <a:prstGeom prst="rect">
            <a:avLst/>
          </a:prstGeom>
        </p:spPr>
        <p:txBody>
          <a:bodyPr/>
          <a:lstStyle>
            <a:lvl1pPr>
              <a:defRPr sz="6400">
                <a:latin typeface="Avenir Next Regular"/>
                <a:ea typeface="Avenir Next Regular"/>
                <a:cs typeface="Avenir Next Regular"/>
                <a:sym typeface="Avenir Next Regular"/>
              </a:defRPr>
            </a:lvl1pPr>
          </a:lstStyle>
          <a:p>
            <a:pPr/>
            <a:r>
              <a:t>Adapted by Bob Plubell</a:t>
            </a:r>
          </a:p>
        </p:txBody>
      </p:sp>
      <p:sp>
        <p:nvSpPr>
          <p:cNvPr id="129" name="Credited to ClearBibleAnswers.org"/>
          <p:cNvSpPr txBox="1"/>
          <p:nvPr>
            <p:ph type="body" sz="half" idx="1"/>
          </p:nvPr>
        </p:nvSpPr>
        <p:spPr>
          <a:xfrm>
            <a:off x="1778000" y="7073900"/>
            <a:ext cx="20828000" cy="5302720"/>
          </a:xfrm>
          <a:prstGeom prst="rect">
            <a:avLst/>
          </a:prstGeom>
        </p:spPr>
        <p:txBody>
          <a:bodyPr/>
          <a:lstStyle>
            <a:lvl1pPr>
              <a:defRPr sz="6400">
                <a:latin typeface="Avenir Next Regular"/>
                <a:ea typeface="Avenir Next Regular"/>
                <a:cs typeface="Avenir Next Regular"/>
                <a:sym typeface="Avenir Next Regular"/>
              </a:defRPr>
            </a:lvl1pPr>
          </a:lstStyle>
          <a:p>
            <a:pPr/>
            <a:r>
              <a:t>Credited to ClearBibleAnswers.org</a:t>
            </a:r>
          </a:p>
        </p:txBody>
      </p:sp>
      <p:sp>
        <p:nvSpPr>
          <p:cNvPr id="130" name="Screen 16:9 Display 1080p…"/>
          <p:cNvSpPr txBox="1"/>
          <p:nvPr/>
        </p:nvSpPr>
        <p:spPr>
          <a:xfrm>
            <a:off x="1905000" y="7200900"/>
            <a:ext cx="20828000" cy="530272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b">
            <a:normAutofit fontScale="100000" lnSpcReduction="0"/>
          </a:bodyPr>
          <a:lstStyle/>
          <a:p>
            <a:pPr>
              <a:defRPr b="0" sz="6400">
                <a:latin typeface="Avenir Next Regular"/>
                <a:ea typeface="Avenir Next Regular"/>
                <a:cs typeface="Avenir Next Regular"/>
                <a:sym typeface="Avenir Next Regular"/>
              </a:defRPr>
            </a:pPr>
            <a:r>
              <a:t>Screen 16:9 Display 1080p</a:t>
            </a:r>
          </a:p>
          <a:p>
            <a:pPr>
              <a:defRPr b="0" sz="6400">
                <a:latin typeface="Avenir Next Regular"/>
                <a:ea typeface="Avenir Next Regular"/>
                <a:cs typeface="Avenir Next Regular"/>
                <a:sym typeface="Avenir Next Regular"/>
              </a:defRPr>
            </a:pPr>
            <a:r>
              <a:t>Reduce Visual Noise • Better Readability</a:t>
            </a:r>
          </a:p>
        </p:txBody>
      </p:sp>
      <p:sp>
        <p:nvSpPr>
          <p:cNvPr id="131" name="Are the DEAD surely dead?"/>
          <p:cNvSpPr txBox="1"/>
          <p:nvPr/>
        </p:nvSpPr>
        <p:spPr>
          <a:xfrm>
            <a:off x="1905000" y="2425700"/>
            <a:ext cx="20828000" cy="46482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lvl1pPr>
              <a:defRPr b="0" sz="12800">
                <a:latin typeface="Avenir Next Demi Bold"/>
                <a:ea typeface="Avenir Next Demi Bold"/>
                <a:cs typeface="Avenir Next Demi Bold"/>
                <a:sym typeface="Avenir Next Demi Bold"/>
              </a:defRPr>
            </a:lvl1pPr>
          </a:lstStyle>
          <a:p>
            <a:pPr/>
            <a:r>
              <a:t>Are the DEAD surely dead?</a:t>
            </a:r>
          </a:p>
        </p:txBody>
      </p:sp>
    </p:spTree>
  </p:cSld>
  <p:clrMapOvr>
    <a:masterClrMapping/>
  </p:clrMapOvr>
  <p:transition xmlns:p14="http://schemas.microsoft.com/office/powerpoint/2010/main" spd="med" advClick="0" advTm="5000"/>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noFill/>
      </p:bgPr>
    </p:bg>
    <p:spTree>
      <p:nvGrpSpPr>
        <p:cNvPr id="1" name=""/>
        <p:cNvGrpSpPr/>
        <p:nvPr/>
      </p:nvGrpSpPr>
      <p:grpSpPr>
        <a:xfrm>
          <a:off x="0" y="0"/>
          <a:ext cx="0" cy="0"/>
          <a:chOff x="0" y="0"/>
          <a:chExt cx="0" cy="0"/>
        </a:xfrm>
      </p:grpSpPr>
      <p:sp>
        <p:nvSpPr>
          <p:cNvPr id="171" name="“Now these human beings have become like one of us and have knowledge of what is good and what is bad. They must not be allowed to take fruit from the tree that gives life, eat it, and live forever.” 23 So the Lord God sent them out of the Garden of Eden"/>
          <p:cNvSpPr txBox="1"/>
          <p:nvPr>
            <p:ph type="body" idx="4294967295"/>
          </p:nvPr>
        </p:nvSpPr>
        <p:spPr>
          <a:xfrm>
            <a:off x="10008144" y="1225534"/>
            <a:ext cx="12367981" cy="21363799"/>
          </a:xfrm>
          <a:prstGeom prst="rect">
            <a:avLst/>
          </a:prstGeom>
        </p:spPr>
        <p:txBody>
          <a:bodyPr anchor="t"/>
          <a:lstStyle/>
          <a:p>
            <a:pPr marL="0" indent="0" algn="ctr">
              <a:lnSpc>
                <a:spcPct val="110000"/>
              </a:lnSpc>
              <a:spcBef>
                <a:spcPts val="0"/>
              </a:spcBef>
              <a:buClrTx/>
              <a:buSzTx/>
              <a:buNone/>
              <a:defRPr b="1" sz="8000">
                <a:solidFill>
                  <a:srgbClr val="FFD479"/>
                </a:solidFill>
                <a:latin typeface="Avenir Next Regular"/>
                <a:ea typeface="Avenir Next Regular"/>
                <a:cs typeface="Avenir Next Regular"/>
                <a:sym typeface="Avenir Next Regular"/>
              </a:defRPr>
            </a:pPr>
          </a:p>
          <a:p>
            <a:pPr marL="0" indent="0">
              <a:lnSpc>
                <a:spcPct val="110000"/>
              </a:lnSpc>
              <a:spcBef>
                <a:spcPts val="0"/>
              </a:spcBef>
              <a:buClrTx/>
              <a:buSzTx/>
              <a:buNone/>
              <a:defRPr sz="7200">
                <a:latin typeface="Avenir Next Demi Bold"/>
                <a:ea typeface="Avenir Next Demi Bold"/>
                <a:cs typeface="Avenir Next Demi Bold"/>
                <a:sym typeface="Avenir Next Demi Bold"/>
              </a:defRPr>
            </a:pPr>
          </a:p>
          <a:p>
            <a:pPr marL="0" indent="0">
              <a:lnSpc>
                <a:spcPct val="110000"/>
              </a:lnSpc>
              <a:spcBef>
                <a:spcPts val="6000"/>
              </a:spcBef>
              <a:buClrTx/>
              <a:buSzTx/>
              <a:buNone/>
              <a:defRPr sz="7200">
                <a:latin typeface="Avenir Next Demi Bold"/>
                <a:ea typeface="Avenir Next Demi Bold"/>
                <a:cs typeface="Avenir Next Demi Bold"/>
                <a:sym typeface="Avenir Next Demi Bold"/>
              </a:defRPr>
            </a:pPr>
            <a:r>
              <a:t>“Now these human beings have become like one of us and have knowledge of what is good and what is bad. They must not be allowed to take fruit from the tree that gives life, eat it, and </a:t>
            </a:r>
            <a:r>
              <a:rPr>
                <a:solidFill>
                  <a:srgbClr val="FFFB00"/>
                </a:solidFill>
              </a:rPr>
              <a:t>live forever</a:t>
            </a:r>
            <a:r>
              <a:t>.” </a:t>
            </a:r>
            <a:r>
              <a:rPr baseline="31999">
                <a:latin typeface="Avenir Next Regular"/>
                <a:ea typeface="Avenir Next Regular"/>
                <a:cs typeface="Avenir Next Regular"/>
                <a:sym typeface="Avenir Next Regular"/>
              </a:rPr>
              <a:t>23</a:t>
            </a:r>
            <a:r>
              <a:t> So the Lord God sent them out of the Garden of Eden</a:t>
            </a:r>
          </a:p>
        </p:txBody>
      </p:sp>
      <p:sp>
        <p:nvSpPr>
          <p:cNvPr id="172" name="Rectangle"/>
          <p:cNvSpPr/>
          <p:nvPr/>
        </p:nvSpPr>
        <p:spPr>
          <a:xfrm>
            <a:off x="9804944" y="-1121149"/>
            <a:ext cx="12496801" cy="4981949"/>
          </a:xfrm>
          <a:prstGeom prst="rect">
            <a:avLst/>
          </a:prstGeom>
          <a:solidFill>
            <a:srgbClr val="000000"/>
          </a:solidFill>
          <a:ln w="12700">
            <a:miter lim="400000"/>
          </a:ln>
        </p:spPr>
        <p:txBody>
          <a:bodyPr lIns="50800" tIns="50800" rIns="50800" bIns="50800" anchor="ctr"/>
          <a:lstStyle/>
          <a:p>
            <a:pPr>
              <a:defRPr b="0" sz="3200">
                <a:latin typeface="+mn-lt"/>
                <a:ea typeface="+mn-ea"/>
                <a:cs typeface="+mn-cs"/>
                <a:sym typeface="Helvetica Neue Medium"/>
              </a:defRPr>
            </a:pPr>
          </a:p>
        </p:txBody>
      </p:sp>
      <p:sp>
        <p:nvSpPr>
          <p:cNvPr id="173" name="Genesis 3:22, 23 GNT"/>
          <p:cNvSpPr txBox="1"/>
          <p:nvPr/>
        </p:nvSpPr>
        <p:spPr>
          <a:xfrm>
            <a:off x="10008144" y="1225534"/>
            <a:ext cx="12496801" cy="312891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lnSpc>
                <a:spcPct val="110000"/>
              </a:lnSpc>
              <a:defRPr sz="8000">
                <a:solidFill>
                  <a:srgbClr val="FFD479"/>
                </a:solidFill>
                <a:latin typeface="Avenir Next Regular"/>
                <a:ea typeface="Avenir Next Regular"/>
                <a:cs typeface="Avenir Next Regular"/>
                <a:sym typeface="Avenir Next Regular"/>
              </a:defRPr>
            </a:pPr>
            <a:r>
              <a:t>Genesis 3:22, 23 </a:t>
            </a:r>
            <a:r>
              <a:rPr b="0" sz="4000"/>
              <a:t>GNT</a:t>
            </a:r>
          </a:p>
        </p:txBody>
      </p:sp>
      <p:pic>
        <p:nvPicPr>
          <p:cNvPr id="174" name="GoodSalt-rhpas0907.jpg" descr="GoodSalt-rhpas0907.jpg"/>
          <p:cNvPicPr>
            <a:picLocks noChangeAspect="0"/>
          </p:cNvPicPr>
          <p:nvPr/>
        </p:nvPicPr>
        <p:blipFill>
          <a:blip r:embed="rId2">
            <a:extLst/>
          </a:blip>
          <a:stretch>
            <a:fillRect/>
          </a:stretch>
        </p:blipFill>
        <p:spPr>
          <a:xfrm>
            <a:off x="0" y="0"/>
            <a:ext cx="8128000" cy="13716000"/>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path" nodeType="clickEffect" presetSubtype="0" presetID="-1" grpId="1" accel="50000" decel="50000" fill="hold">
                                  <p:stCondLst>
                                    <p:cond delay="0"/>
                                  </p:stCondLst>
                                  <p:childTnLst>
                                    <p:animMotion path="M 0.000000 0.000000 L 0.003996 -0.403412" origin="layout" pathEditMode="relative">
                                      <p:cBhvr>
                                        <p:cTn id="6" dur="1000" fill="hold"/>
                                        <p:tgtEl>
                                          <p:spTgt spid="171"/>
                                        </p:tgtEl>
                                        <p:attrNameLst>
                                          <p:attrName>ppt_x</p:attrName>
                                          <p:attrName>ppt_y</p:attrName>
                                        </p:attrNameLst>
                                      </p:cBhvr>
                                    </p:animMotion>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noFill/>
      </p:bgPr>
    </p:bg>
    <p:spTree>
      <p:nvGrpSpPr>
        <p:cNvPr id="1" name=""/>
        <p:cNvGrpSpPr/>
        <p:nvPr/>
      </p:nvGrpSpPr>
      <p:grpSpPr>
        <a:xfrm>
          <a:off x="0" y="0"/>
          <a:ext cx="0" cy="0"/>
          <a:chOff x="0" y="0"/>
          <a:chExt cx="0" cy="0"/>
        </a:xfrm>
      </p:grpSpPr>
      <p:pic>
        <p:nvPicPr>
          <p:cNvPr id="176" name="smcas0293.jpg" descr="smcas0293.jpg"/>
          <p:cNvPicPr>
            <a:picLocks noChangeAspect="0"/>
          </p:cNvPicPr>
          <p:nvPr/>
        </p:nvPicPr>
        <p:blipFill>
          <a:blip r:embed="rId2">
            <a:extLst/>
          </a:blip>
          <a:srcRect l="19173" t="0" r="17050" b="0"/>
          <a:stretch>
            <a:fillRect/>
          </a:stretch>
        </p:blipFill>
        <p:spPr>
          <a:xfrm>
            <a:off x="-43830" y="-64294"/>
            <a:ext cx="8128001" cy="13716001"/>
          </a:xfrm>
          <a:prstGeom prst="rect">
            <a:avLst/>
          </a:prstGeom>
          <a:ln w="12700">
            <a:miter lim="400000"/>
          </a:ln>
        </p:spPr>
      </p:pic>
      <p:sp>
        <p:nvSpPr>
          <p:cNvPr id="177" name="1 Timothy 6:16 NKJV…"/>
          <p:cNvSpPr txBox="1"/>
          <p:nvPr>
            <p:ph type="body" sz="half" idx="4294967295"/>
          </p:nvPr>
        </p:nvSpPr>
        <p:spPr>
          <a:xfrm>
            <a:off x="10008144" y="1225534"/>
            <a:ext cx="12495713" cy="6338640"/>
          </a:xfrm>
          <a:prstGeom prst="rect">
            <a:avLst/>
          </a:prstGeom>
        </p:spPr>
        <p:txBody>
          <a:bodyPr anchor="t"/>
          <a:lstStyle/>
          <a:p>
            <a:pPr marL="0" indent="0" algn="ctr">
              <a:lnSpc>
                <a:spcPct val="110000"/>
              </a:lnSpc>
              <a:spcBef>
                <a:spcPts val="0"/>
              </a:spcBef>
              <a:buClrTx/>
              <a:buSzTx/>
              <a:buNone/>
              <a:defRPr b="1" sz="8000">
                <a:solidFill>
                  <a:srgbClr val="FFD479"/>
                </a:solidFill>
                <a:latin typeface="Avenir Next Regular"/>
                <a:ea typeface="Avenir Next Regular"/>
                <a:cs typeface="Avenir Next Regular"/>
                <a:sym typeface="Avenir Next Regular"/>
              </a:defRPr>
            </a:pPr>
            <a:r>
              <a:t>1 Timothy 6:16 </a:t>
            </a:r>
            <a:r>
              <a:rPr b="0" sz="4000"/>
              <a:t>NKJV</a:t>
            </a:r>
          </a:p>
          <a:p>
            <a:pPr marL="0" indent="0" algn="ctr">
              <a:lnSpc>
                <a:spcPct val="110000"/>
              </a:lnSpc>
              <a:spcBef>
                <a:spcPts val="0"/>
              </a:spcBef>
              <a:buClrTx/>
              <a:buSzTx/>
              <a:buNone/>
              <a:defRPr sz="7200">
                <a:latin typeface="Avenir Next Demi Bold"/>
                <a:ea typeface="Avenir Next Demi Bold"/>
                <a:cs typeface="Avenir Next Demi Bold"/>
                <a:sym typeface="Avenir Next Demi Bold"/>
              </a:defRPr>
            </a:pPr>
          </a:p>
          <a:p>
            <a:pPr marL="0" indent="0" algn="ctr">
              <a:lnSpc>
                <a:spcPct val="110000"/>
              </a:lnSpc>
              <a:spcBef>
                <a:spcPts val="0"/>
              </a:spcBef>
              <a:buClrTx/>
              <a:buSzTx/>
              <a:buNone/>
              <a:defRPr sz="7200">
                <a:latin typeface="Avenir Next Demi Bold"/>
                <a:ea typeface="Avenir Next Demi Bold"/>
                <a:cs typeface="Avenir Next Demi Bold"/>
                <a:sym typeface="Avenir Next Demi Bold"/>
              </a:defRPr>
            </a:pPr>
            <a:r>
              <a:t>“who alone has</a:t>
            </a:r>
          </a:p>
          <a:p>
            <a:pPr marL="0" indent="0" algn="ctr">
              <a:lnSpc>
                <a:spcPct val="110000"/>
              </a:lnSpc>
              <a:spcBef>
                <a:spcPts val="0"/>
              </a:spcBef>
              <a:buClrTx/>
              <a:buSzTx/>
              <a:buNone/>
              <a:defRPr sz="7200">
                <a:latin typeface="Avenir Next Demi Bold"/>
                <a:ea typeface="Avenir Next Demi Bold"/>
                <a:cs typeface="Avenir Next Demi Bold"/>
                <a:sym typeface="Avenir Next Demi Bold"/>
              </a:defRPr>
            </a:pPr>
            <a:r>
              <a:rPr>
                <a:solidFill>
                  <a:srgbClr val="FFFB00"/>
                </a:solidFill>
              </a:rPr>
              <a:t>immortality</a:t>
            </a:r>
            <a:r>
              <a:t>, …”</a:t>
            </a:r>
          </a:p>
        </p:txBody>
      </p:sp>
      <p:sp>
        <p:nvSpPr>
          <p:cNvPr id="178" name="immortality = can never die"/>
          <p:cNvSpPr txBox="1"/>
          <p:nvPr/>
        </p:nvSpPr>
        <p:spPr>
          <a:xfrm>
            <a:off x="10008144" y="8626372"/>
            <a:ext cx="12495713" cy="399240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lnSpc>
                <a:spcPct val="110000"/>
              </a:lnSpc>
              <a:defRPr b="0" sz="7200">
                <a:latin typeface="Avenir Next Demi Bold"/>
                <a:ea typeface="Avenir Next Demi Bold"/>
                <a:cs typeface="Avenir Next Demi Bold"/>
                <a:sym typeface="Avenir Next Demi Bold"/>
              </a:defRPr>
            </a:pPr>
          </a:p>
          <a:p>
            <a:pPr>
              <a:lnSpc>
                <a:spcPct val="110000"/>
              </a:lnSpc>
              <a:defRPr b="0" sz="7200">
                <a:solidFill>
                  <a:srgbClr val="00FDFF"/>
                </a:solidFill>
                <a:latin typeface="Avenir Next Demi Bold"/>
                <a:ea typeface="Avenir Next Demi Bold"/>
                <a:cs typeface="Avenir Next Demi Bold"/>
                <a:sym typeface="Avenir Next Demi Bold"/>
              </a:defRPr>
            </a:pPr>
            <a:r>
              <a:t>immortality = can never die</a:t>
            </a:r>
          </a:p>
        </p:txBody>
      </p:sp>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noFill/>
      </p:bgPr>
    </p:bg>
    <p:spTree>
      <p:nvGrpSpPr>
        <p:cNvPr id="1" name=""/>
        <p:cNvGrpSpPr/>
        <p:nvPr/>
      </p:nvGrpSpPr>
      <p:grpSpPr>
        <a:xfrm>
          <a:off x="0" y="0"/>
          <a:ext cx="0" cy="0"/>
          <a:chOff x="0" y="0"/>
          <a:chExt cx="0" cy="0"/>
        </a:xfrm>
      </p:grpSpPr>
      <p:pic>
        <p:nvPicPr>
          <p:cNvPr id="180" name="GoodSalt-smcas0019.jpg" descr="GoodSalt-smcas0019.jpg"/>
          <p:cNvPicPr>
            <a:picLocks noChangeAspect="0"/>
          </p:cNvPicPr>
          <p:nvPr/>
        </p:nvPicPr>
        <p:blipFill>
          <a:blip r:embed="rId2">
            <a:extLst/>
          </a:blip>
          <a:stretch>
            <a:fillRect/>
          </a:stretch>
        </p:blipFill>
        <p:spPr>
          <a:xfrm>
            <a:off x="0" y="0"/>
            <a:ext cx="8128000" cy="13716000"/>
          </a:xfrm>
          <a:prstGeom prst="rect">
            <a:avLst/>
          </a:prstGeom>
          <a:ln w="12700">
            <a:miter lim="400000"/>
          </a:ln>
        </p:spPr>
      </p:pic>
      <p:sp>
        <p:nvSpPr>
          <p:cNvPr id="181" name="Job 4:17 NKJV…"/>
          <p:cNvSpPr txBox="1"/>
          <p:nvPr>
            <p:ph type="body" sz="half" idx="4294967295"/>
          </p:nvPr>
        </p:nvSpPr>
        <p:spPr>
          <a:xfrm>
            <a:off x="10008144" y="1225534"/>
            <a:ext cx="12495713" cy="6338640"/>
          </a:xfrm>
          <a:prstGeom prst="rect">
            <a:avLst/>
          </a:prstGeom>
        </p:spPr>
        <p:txBody>
          <a:bodyPr anchor="t"/>
          <a:lstStyle/>
          <a:p>
            <a:pPr marL="0" indent="0" algn="ctr" defTabSz="742950">
              <a:lnSpc>
                <a:spcPct val="110000"/>
              </a:lnSpc>
              <a:spcBef>
                <a:spcPts val="0"/>
              </a:spcBef>
              <a:buClrTx/>
              <a:buSzTx/>
              <a:buNone/>
              <a:defRPr b="1" sz="7200">
                <a:solidFill>
                  <a:srgbClr val="FFD479"/>
                </a:solidFill>
                <a:latin typeface="Avenir Next Regular"/>
                <a:ea typeface="Avenir Next Regular"/>
                <a:cs typeface="Avenir Next Regular"/>
                <a:sym typeface="Avenir Next Regular"/>
              </a:defRPr>
            </a:pPr>
            <a:r>
              <a:t>Job 4:17 </a:t>
            </a:r>
            <a:r>
              <a:rPr b="0" sz="3600"/>
              <a:t>NKJV</a:t>
            </a:r>
          </a:p>
          <a:p>
            <a:pPr marL="0" indent="0" algn="ctr" defTabSz="742950">
              <a:lnSpc>
                <a:spcPct val="110000"/>
              </a:lnSpc>
              <a:spcBef>
                <a:spcPts val="0"/>
              </a:spcBef>
              <a:buClrTx/>
              <a:buSzTx/>
              <a:buNone/>
              <a:defRPr sz="6479">
                <a:latin typeface="Avenir Next Demi Bold"/>
                <a:ea typeface="Avenir Next Demi Bold"/>
                <a:cs typeface="Avenir Next Demi Bold"/>
                <a:sym typeface="Avenir Next Demi Bold"/>
              </a:defRPr>
            </a:pPr>
          </a:p>
          <a:p>
            <a:pPr marL="0" indent="0" algn="ctr" defTabSz="742950">
              <a:lnSpc>
                <a:spcPct val="110000"/>
              </a:lnSpc>
              <a:spcBef>
                <a:spcPts val="0"/>
              </a:spcBef>
              <a:buClrTx/>
              <a:buSzTx/>
              <a:buNone/>
              <a:defRPr sz="6479">
                <a:latin typeface="Avenir Next Demi Bold"/>
                <a:ea typeface="Avenir Next Demi Bold"/>
                <a:cs typeface="Avenir Next Demi Bold"/>
                <a:sym typeface="Avenir Next Demi Bold"/>
              </a:defRPr>
            </a:pPr>
            <a:r>
              <a:t>“‘Can a </a:t>
            </a:r>
            <a:r>
              <a:rPr>
                <a:solidFill>
                  <a:srgbClr val="FFFB00"/>
                </a:solidFill>
              </a:rPr>
              <a:t>mortal</a:t>
            </a:r>
            <a:r>
              <a:t> be more righteous than God? Can a </a:t>
            </a:r>
            <a:r>
              <a:rPr>
                <a:solidFill>
                  <a:srgbClr val="FFFB00"/>
                </a:solidFill>
              </a:rPr>
              <a:t>man</a:t>
            </a:r>
            <a:r>
              <a:t> be more pure than his Maker?”</a:t>
            </a:r>
          </a:p>
        </p:txBody>
      </p:sp>
      <p:sp>
        <p:nvSpPr>
          <p:cNvPr id="182" name="mortal = humans as being subject to death"/>
          <p:cNvSpPr txBox="1"/>
          <p:nvPr/>
        </p:nvSpPr>
        <p:spPr>
          <a:xfrm>
            <a:off x="10008144" y="8626372"/>
            <a:ext cx="12495713" cy="399240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defTabSz="792479">
              <a:lnSpc>
                <a:spcPct val="110000"/>
              </a:lnSpc>
              <a:defRPr b="0" sz="6911">
                <a:latin typeface="Avenir Next Demi Bold"/>
                <a:ea typeface="Avenir Next Demi Bold"/>
                <a:cs typeface="Avenir Next Demi Bold"/>
                <a:sym typeface="Avenir Next Demi Bold"/>
              </a:defRPr>
            </a:pPr>
          </a:p>
          <a:p>
            <a:pPr defTabSz="792479">
              <a:lnSpc>
                <a:spcPct val="110000"/>
              </a:lnSpc>
              <a:defRPr b="0" sz="6911">
                <a:solidFill>
                  <a:srgbClr val="00FDFF"/>
                </a:solidFill>
                <a:latin typeface="Avenir Next Demi Bold"/>
                <a:ea typeface="Avenir Next Demi Bold"/>
                <a:cs typeface="Avenir Next Demi Bold"/>
                <a:sym typeface="Avenir Next Demi Bold"/>
              </a:defRPr>
            </a:pPr>
            <a:r>
              <a:t>mortal = humans as being subject to death</a:t>
            </a:r>
          </a:p>
        </p:txBody>
      </p:sp>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noFill/>
      </p:bgPr>
    </p:bg>
    <p:spTree>
      <p:nvGrpSpPr>
        <p:cNvPr id="1" name=""/>
        <p:cNvGrpSpPr/>
        <p:nvPr/>
      </p:nvGrpSpPr>
      <p:grpSpPr>
        <a:xfrm>
          <a:off x="0" y="0"/>
          <a:ext cx="0" cy="0"/>
          <a:chOff x="0" y="0"/>
          <a:chExt cx="0" cy="0"/>
        </a:xfrm>
      </p:grpSpPr>
      <p:sp>
        <p:nvSpPr>
          <p:cNvPr id="184" name="The soul who sins shall die."/>
          <p:cNvSpPr txBox="1"/>
          <p:nvPr/>
        </p:nvSpPr>
        <p:spPr>
          <a:xfrm>
            <a:off x="14149630" y="1225534"/>
            <a:ext cx="8723761" cy="1126079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lnSpc>
                <a:spcPct val="110000"/>
              </a:lnSpc>
              <a:spcBef>
                <a:spcPts val="6000"/>
              </a:spcBef>
              <a:defRPr b="0" sz="7200">
                <a:latin typeface="Avenir Next Demi Bold"/>
                <a:ea typeface="Avenir Next Demi Bold"/>
                <a:cs typeface="Avenir Next Demi Bold"/>
                <a:sym typeface="Avenir Next Demi Bold"/>
              </a:defRPr>
            </a:pPr>
          </a:p>
          <a:p>
            <a:pPr>
              <a:lnSpc>
                <a:spcPct val="110000"/>
              </a:lnSpc>
              <a:spcBef>
                <a:spcPts val="6000"/>
              </a:spcBef>
              <a:defRPr b="0" sz="7200">
                <a:latin typeface="Avenir Next Demi Bold"/>
                <a:ea typeface="Avenir Next Demi Bold"/>
                <a:cs typeface="Avenir Next Demi Bold"/>
                <a:sym typeface="Avenir Next Demi Bold"/>
              </a:defRPr>
            </a:pPr>
            <a:r>
              <a:t>The soul who sins shall die.</a:t>
            </a:r>
          </a:p>
        </p:txBody>
      </p:sp>
      <p:sp>
        <p:nvSpPr>
          <p:cNvPr id="185" name="Ezekiel 18:20 NKJV"/>
          <p:cNvSpPr txBox="1"/>
          <p:nvPr/>
        </p:nvSpPr>
        <p:spPr>
          <a:xfrm>
            <a:off x="14149630" y="1225534"/>
            <a:ext cx="8723761" cy="1126079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b">
            <a:normAutofit fontScale="100000" lnSpcReduction="0"/>
          </a:bodyPr>
          <a:lstStyle/>
          <a:p>
            <a:pPr>
              <a:lnSpc>
                <a:spcPct val="110000"/>
              </a:lnSpc>
              <a:spcBef>
                <a:spcPts val="6000"/>
              </a:spcBef>
              <a:defRPr b="0" sz="7200">
                <a:latin typeface="Avenir Next Demi Bold"/>
                <a:ea typeface="Avenir Next Demi Bold"/>
                <a:cs typeface="Avenir Next Demi Bold"/>
                <a:sym typeface="Avenir Next Demi Bold"/>
              </a:defRPr>
            </a:pPr>
          </a:p>
          <a:p>
            <a:pPr>
              <a:lnSpc>
                <a:spcPct val="110000"/>
              </a:lnSpc>
              <a:defRPr sz="8000">
                <a:solidFill>
                  <a:srgbClr val="FFD479"/>
                </a:solidFill>
                <a:latin typeface="Avenir Next Regular"/>
                <a:ea typeface="Avenir Next Regular"/>
                <a:cs typeface="Avenir Next Regular"/>
                <a:sym typeface="Avenir Next Regular"/>
              </a:defRPr>
            </a:pPr>
            <a:r>
              <a:t>Ezekiel 18:20 </a:t>
            </a:r>
            <a:r>
              <a:rPr b="0" sz="4000"/>
              <a:t>NKJV</a:t>
            </a:r>
          </a:p>
        </p:txBody>
      </p:sp>
      <p:pic>
        <p:nvPicPr>
          <p:cNvPr id="186" name="image.jpeg" descr="image.jpeg"/>
          <p:cNvPicPr>
            <a:picLocks noChangeAspect="0"/>
          </p:cNvPicPr>
          <p:nvPr/>
        </p:nvPicPr>
        <p:blipFill>
          <a:blip r:embed="rId2">
            <a:extLst/>
          </a:blip>
          <a:srcRect l="0" t="2183" r="0" b="1484"/>
          <a:stretch>
            <a:fillRect/>
          </a:stretch>
        </p:blipFill>
        <p:spPr>
          <a:xfrm rot="21480000">
            <a:off x="800402" y="724764"/>
            <a:ext cx="11885719" cy="11918390"/>
          </a:xfrm>
          <a:prstGeom prst="rect">
            <a:avLst/>
          </a:prstGeom>
          <a:ln w="254000">
            <a:solidFill>
              <a:srgbClr val="FFFFFF"/>
            </a:solidFill>
            <a:miter lim="400000"/>
          </a:ln>
        </p:spPr>
      </p:pic>
      <p:sp>
        <p:nvSpPr>
          <p:cNvPr id="187" name="Ezekiel 18:4 NKJV"/>
          <p:cNvSpPr txBox="1"/>
          <p:nvPr>
            <p:ph type="body" sz="half" idx="4294967295"/>
          </p:nvPr>
        </p:nvSpPr>
        <p:spPr>
          <a:xfrm>
            <a:off x="14149630" y="1225534"/>
            <a:ext cx="8723761" cy="11260790"/>
          </a:xfrm>
          <a:prstGeom prst="rect">
            <a:avLst/>
          </a:prstGeom>
        </p:spPr>
        <p:txBody>
          <a:bodyPr anchor="t"/>
          <a:lstStyle/>
          <a:p>
            <a:pPr marL="0" indent="0" algn="ctr">
              <a:lnSpc>
                <a:spcPct val="110000"/>
              </a:lnSpc>
              <a:spcBef>
                <a:spcPts val="0"/>
              </a:spcBef>
              <a:buClrTx/>
              <a:buSzTx/>
              <a:buNone/>
              <a:defRPr b="1" sz="8000">
                <a:solidFill>
                  <a:srgbClr val="FFD479"/>
                </a:solidFill>
                <a:latin typeface="Avenir Next Regular"/>
                <a:ea typeface="Avenir Next Regular"/>
                <a:cs typeface="Avenir Next Regular"/>
                <a:sym typeface="Avenir Next Regular"/>
              </a:defRPr>
            </a:pPr>
            <a:r>
              <a:t>Ezekiel 18:4 </a:t>
            </a:r>
            <a:r>
              <a:rPr b="0" sz="4000"/>
              <a:t>NKJV</a:t>
            </a:r>
          </a:p>
          <a:p>
            <a:pPr marL="0" indent="0" algn="ctr">
              <a:lnSpc>
                <a:spcPct val="110000"/>
              </a:lnSpc>
              <a:spcBef>
                <a:spcPts val="0"/>
              </a:spcBef>
              <a:buClrTx/>
              <a:buSzTx/>
              <a:buNone/>
              <a:defRPr sz="7200">
                <a:latin typeface="Avenir Next Demi Bold"/>
                <a:ea typeface="Avenir Next Demi Bold"/>
                <a:cs typeface="Avenir Next Demi Bold"/>
                <a:sym typeface="Avenir Next Demi Bold"/>
              </a:defRPr>
            </a:pPr>
          </a:p>
        </p:txBody>
      </p:sp>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185"/>
                                        </p:tgtEl>
                                        <p:attrNameLst>
                                          <p:attrName>style.visibility</p:attrName>
                                        </p:attrNameLst>
                                      </p:cBhvr>
                                      <p:to>
                                        <p:strVal val="visible"/>
                                      </p:to>
                                    </p:set>
                                    <p:animEffect filter="fade" transition="in">
                                      <p:cBhvr>
                                        <p:cTn id="7" dur="1000"/>
                                        <p:tgtEl>
                                          <p:spTgt spid="18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85" grpId="1"/>
    </p:bldLst>
  </p:timing>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89" name="0613122" descr="0613122"/>
          <p:cNvPicPr>
            <a:picLocks noChangeAspect="0"/>
          </p:cNvPicPr>
          <p:nvPr/>
        </p:nvPicPr>
        <p:blipFill>
          <a:blip r:embed="rId2">
            <a:extLst/>
          </a:blip>
          <a:srcRect l="55208" t="9179" r="0" b="0"/>
          <a:stretch>
            <a:fillRect/>
          </a:stretch>
        </p:blipFill>
        <p:spPr>
          <a:xfrm>
            <a:off x="16256000" y="0"/>
            <a:ext cx="8128000" cy="13716000"/>
          </a:xfrm>
          <a:prstGeom prst="rect">
            <a:avLst/>
          </a:prstGeom>
          <a:ln w="12700">
            <a:miter lim="400000"/>
          </a:ln>
        </p:spPr>
      </p:pic>
      <p:sp>
        <p:nvSpPr>
          <p:cNvPr id="190" name="Romans 2:7 KJV…"/>
          <p:cNvSpPr txBox="1"/>
          <p:nvPr/>
        </p:nvSpPr>
        <p:spPr>
          <a:xfrm>
            <a:off x="2083344" y="1428734"/>
            <a:ext cx="12495713" cy="1126079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lnSpc>
                <a:spcPct val="110000"/>
              </a:lnSpc>
              <a:spcBef>
                <a:spcPts val="6000"/>
              </a:spcBef>
              <a:defRPr sz="8000">
                <a:solidFill>
                  <a:srgbClr val="FFD479"/>
                </a:solidFill>
                <a:latin typeface="Avenir Next Regular"/>
                <a:ea typeface="Avenir Next Regular"/>
                <a:cs typeface="Avenir Next Regular"/>
                <a:sym typeface="Avenir Next Regular"/>
              </a:defRPr>
            </a:pPr>
            <a:r>
              <a:t>Romans 2:7 </a:t>
            </a:r>
            <a:r>
              <a:rPr b="0" sz="4000"/>
              <a:t>KJV</a:t>
            </a:r>
          </a:p>
          <a:p>
            <a:pPr>
              <a:lnSpc>
                <a:spcPct val="110000"/>
              </a:lnSpc>
              <a:spcBef>
                <a:spcPts val="6000"/>
              </a:spcBef>
              <a:defRPr b="0" sz="7200">
                <a:latin typeface="Avenir Next Demi Bold"/>
                <a:ea typeface="Avenir Next Demi Bold"/>
                <a:cs typeface="Avenir Next Demi Bold"/>
                <a:sym typeface="Avenir Next Demi Bold"/>
              </a:defRPr>
            </a:pPr>
            <a:r>
              <a:t>“seek for glory and honour and </a:t>
            </a:r>
            <a:r>
              <a:rPr>
                <a:solidFill>
                  <a:srgbClr val="FFFB00"/>
                </a:solidFill>
              </a:rPr>
              <a:t>immortality</a:t>
            </a:r>
            <a:r>
              <a:t>, </a:t>
            </a:r>
            <a:r>
              <a:rPr>
                <a:solidFill>
                  <a:srgbClr val="FFFB00"/>
                </a:solidFill>
              </a:rPr>
              <a:t>eternal life</a:t>
            </a:r>
            <a:r>
              <a:t>”</a:t>
            </a:r>
          </a:p>
        </p:txBody>
      </p:sp>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92" name="0613122" descr="0613122"/>
          <p:cNvPicPr>
            <a:picLocks noChangeAspect="0"/>
          </p:cNvPicPr>
          <p:nvPr/>
        </p:nvPicPr>
        <p:blipFill>
          <a:blip r:embed="rId2">
            <a:extLst/>
          </a:blip>
          <a:srcRect l="55208" t="9179" r="0" b="0"/>
          <a:stretch>
            <a:fillRect/>
          </a:stretch>
        </p:blipFill>
        <p:spPr>
          <a:xfrm>
            <a:off x="16256000" y="0"/>
            <a:ext cx="8128000" cy="13716000"/>
          </a:xfrm>
          <a:prstGeom prst="rect">
            <a:avLst/>
          </a:prstGeom>
          <a:ln w="12700">
            <a:miter lim="400000"/>
          </a:ln>
        </p:spPr>
      </p:pic>
      <p:sp>
        <p:nvSpPr>
          <p:cNvPr id="193" name="John 3:16 ESV…"/>
          <p:cNvSpPr txBox="1"/>
          <p:nvPr/>
        </p:nvSpPr>
        <p:spPr>
          <a:xfrm>
            <a:off x="2083344" y="1428734"/>
            <a:ext cx="12495713" cy="1126079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lnSpc>
                <a:spcPct val="110000"/>
              </a:lnSpc>
              <a:spcBef>
                <a:spcPts val="6000"/>
              </a:spcBef>
              <a:defRPr sz="8000">
                <a:solidFill>
                  <a:srgbClr val="FFD479"/>
                </a:solidFill>
                <a:latin typeface="Avenir Next Regular"/>
                <a:ea typeface="Avenir Next Regular"/>
                <a:cs typeface="Avenir Next Regular"/>
                <a:sym typeface="Avenir Next Regular"/>
              </a:defRPr>
            </a:pPr>
            <a:r>
              <a:t>John 3:16 </a:t>
            </a:r>
            <a:r>
              <a:rPr b="0" sz="4000"/>
              <a:t>ESV</a:t>
            </a:r>
          </a:p>
          <a:p>
            <a:pPr>
              <a:lnSpc>
                <a:spcPct val="110000"/>
              </a:lnSpc>
              <a:spcBef>
                <a:spcPts val="6000"/>
              </a:spcBef>
              <a:defRPr b="0" sz="7200">
                <a:latin typeface="Avenir Next Demi Bold"/>
                <a:ea typeface="Avenir Next Demi Bold"/>
                <a:cs typeface="Avenir Next Demi Bold"/>
                <a:sym typeface="Avenir Next Demi Bold"/>
              </a:defRPr>
            </a:pPr>
            <a:r>
              <a:t>“For God so loved the world, that he gave his only Son, that </a:t>
            </a:r>
            <a:r>
              <a:rPr>
                <a:solidFill>
                  <a:srgbClr val="FFFB00"/>
                </a:solidFill>
              </a:rPr>
              <a:t>whoever believes in him</a:t>
            </a:r>
            <a:r>
              <a:t> should not perish but have </a:t>
            </a:r>
            <a:r>
              <a:rPr>
                <a:solidFill>
                  <a:srgbClr val="00F900"/>
                </a:solidFill>
              </a:rPr>
              <a:t>eternal life</a:t>
            </a:r>
            <a:r>
              <a:t>.”</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95" name="0613122" descr="0613122"/>
          <p:cNvPicPr>
            <a:picLocks noChangeAspect="0"/>
          </p:cNvPicPr>
          <p:nvPr/>
        </p:nvPicPr>
        <p:blipFill>
          <a:blip r:embed="rId2">
            <a:extLst/>
          </a:blip>
          <a:srcRect l="47556" t="8868" r="0" b="1651"/>
          <a:stretch>
            <a:fillRect/>
          </a:stretch>
        </p:blipFill>
        <p:spPr>
          <a:xfrm>
            <a:off x="12230100" y="0"/>
            <a:ext cx="12154087" cy="13716001"/>
          </a:xfrm>
          <a:prstGeom prst="rect">
            <a:avLst/>
          </a:prstGeom>
          <a:ln w="12700">
            <a:miter lim="400000"/>
          </a:ln>
        </p:spPr>
      </p:pic>
      <p:pic>
        <p:nvPicPr>
          <p:cNvPr id="196" name="GoodSalt-rhpas0902.jpg" descr="GoodSalt-rhpas0902.jpg"/>
          <p:cNvPicPr>
            <a:picLocks noChangeAspect="0"/>
          </p:cNvPicPr>
          <p:nvPr/>
        </p:nvPicPr>
        <p:blipFill>
          <a:blip r:embed="rId3">
            <a:extLst/>
          </a:blip>
          <a:stretch>
            <a:fillRect/>
          </a:stretch>
        </p:blipFill>
        <p:spPr>
          <a:xfrm>
            <a:off x="0" y="0"/>
            <a:ext cx="12192000" cy="13716000"/>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98" name="N023" descr="N023"/>
          <p:cNvPicPr>
            <a:picLocks noChangeAspect="0"/>
          </p:cNvPicPr>
          <p:nvPr/>
        </p:nvPicPr>
        <p:blipFill>
          <a:blip r:embed="rId2">
            <a:extLst/>
          </a:blip>
          <a:stretch>
            <a:fillRect/>
          </a:stretch>
        </p:blipFill>
        <p:spPr>
          <a:xfrm>
            <a:off x="0" y="0"/>
            <a:ext cx="24384000" cy="13716000"/>
          </a:xfrm>
          <a:prstGeom prst="rect">
            <a:avLst/>
          </a:prstGeom>
          <a:ln w="12700">
            <a:miter lim="400000"/>
          </a:ln>
        </p:spPr>
      </p:pic>
      <p:sp>
        <p:nvSpPr>
          <p:cNvPr id="199" name="Rectangle"/>
          <p:cNvSpPr/>
          <p:nvPr/>
        </p:nvSpPr>
        <p:spPr>
          <a:xfrm>
            <a:off x="0" y="0"/>
            <a:ext cx="16256001" cy="13716000"/>
          </a:xfrm>
          <a:prstGeom prst="rect">
            <a:avLst/>
          </a:prstGeom>
          <a:solidFill>
            <a:srgbClr val="000000"/>
          </a:solidFill>
          <a:ln w="12700">
            <a:miter lim="400000"/>
          </a:ln>
        </p:spPr>
        <p:txBody>
          <a:bodyPr lIns="50800" tIns="50800" rIns="50800" bIns="50800" anchor="ctr"/>
          <a:lstStyle/>
          <a:p>
            <a:pPr>
              <a:defRPr b="0" sz="3200">
                <a:latin typeface="+mn-lt"/>
                <a:ea typeface="+mn-ea"/>
                <a:cs typeface="+mn-cs"/>
                <a:sym typeface="Helvetica Neue Medium"/>
              </a:defRPr>
            </a:pPr>
          </a:p>
        </p:txBody>
      </p:sp>
      <p:sp>
        <p:nvSpPr>
          <p:cNvPr id="200" name="Rectangle"/>
          <p:cNvSpPr/>
          <p:nvPr/>
        </p:nvSpPr>
        <p:spPr>
          <a:xfrm>
            <a:off x="0" y="0"/>
            <a:ext cx="16002000" cy="3590251"/>
          </a:xfrm>
          <a:prstGeom prst="rect">
            <a:avLst/>
          </a:prstGeom>
          <a:solidFill>
            <a:srgbClr val="000000"/>
          </a:solidFill>
          <a:ln w="12700">
            <a:miter lim="400000"/>
          </a:ln>
        </p:spPr>
        <p:txBody>
          <a:bodyPr lIns="50800" tIns="50800" rIns="50800" bIns="50800" anchor="ctr"/>
          <a:lstStyle/>
          <a:p>
            <a:pPr>
              <a:defRPr b="0" sz="3200">
                <a:latin typeface="+mn-lt"/>
                <a:ea typeface="+mn-ea"/>
                <a:cs typeface="+mn-cs"/>
                <a:sym typeface="Helvetica Neue Medium"/>
              </a:defRPr>
            </a:pPr>
          </a:p>
        </p:txBody>
      </p:sp>
      <p:sp>
        <p:nvSpPr>
          <p:cNvPr id="201" name="“in a moment, in the twinkling of an eye, at the last trumpet. For the trumpet will sound, and the dead will be raised imperishable, and we shall be changed. 53 “For this perishable body must put on the imperishable, and this mortal body must put on immo"/>
          <p:cNvSpPr txBox="1"/>
          <p:nvPr>
            <p:ph type="body" idx="4294967295"/>
          </p:nvPr>
        </p:nvSpPr>
        <p:spPr>
          <a:xfrm>
            <a:off x="1538492" y="949081"/>
            <a:ext cx="12893940" cy="20725852"/>
          </a:xfrm>
          <a:prstGeom prst="rect">
            <a:avLst/>
          </a:prstGeom>
        </p:spPr>
        <p:txBody>
          <a:bodyPr anchor="t"/>
          <a:lstStyle/>
          <a:p>
            <a:pPr marL="0" indent="0" algn="ctr">
              <a:lnSpc>
                <a:spcPct val="110000"/>
              </a:lnSpc>
              <a:spcBef>
                <a:spcPts val="0"/>
              </a:spcBef>
              <a:buClrTx/>
              <a:buSzTx/>
              <a:buNone/>
              <a:defRPr b="1" sz="8000">
                <a:solidFill>
                  <a:srgbClr val="FFD479"/>
                </a:solidFill>
                <a:latin typeface="Avenir Next Regular"/>
                <a:ea typeface="Avenir Next Regular"/>
                <a:cs typeface="Avenir Next Regular"/>
                <a:sym typeface="Avenir Next Regular"/>
              </a:defRPr>
            </a:pPr>
          </a:p>
          <a:p>
            <a:pPr marL="0" indent="0">
              <a:lnSpc>
                <a:spcPct val="110000"/>
              </a:lnSpc>
              <a:spcBef>
                <a:spcPts val="0"/>
              </a:spcBef>
              <a:buClrTx/>
              <a:buSzTx/>
              <a:buNone/>
              <a:defRPr sz="7200">
                <a:latin typeface="Avenir Next Demi Bold"/>
                <a:ea typeface="Avenir Next Demi Bold"/>
                <a:cs typeface="Avenir Next Demi Bold"/>
                <a:sym typeface="Avenir Next Demi Bold"/>
              </a:defRPr>
            </a:pPr>
          </a:p>
          <a:p>
            <a:pPr marL="0" indent="0">
              <a:lnSpc>
                <a:spcPct val="110000"/>
              </a:lnSpc>
              <a:spcBef>
                <a:spcPts val="6000"/>
              </a:spcBef>
              <a:buClrTx/>
              <a:buSzTx/>
              <a:buNone/>
              <a:defRPr sz="7200">
                <a:latin typeface="Avenir Next Demi Bold"/>
                <a:ea typeface="Avenir Next Demi Bold"/>
                <a:cs typeface="Avenir Next Demi Bold"/>
                <a:sym typeface="Avenir Next Demi Bold"/>
              </a:defRPr>
            </a:pPr>
            <a:r>
              <a:t>“in a moment, in the twinkling of an eye, at the last trumpet. For the trumpet will sound, and the dead will be raised imperishable, and we shall be changed. </a:t>
            </a:r>
            <a:r>
              <a:rPr baseline="31999">
                <a:latin typeface="Avenir Next Regular"/>
                <a:ea typeface="Avenir Next Regular"/>
                <a:cs typeface="Avenir Next Regular"/>
                <a:sym typeface="Avenir Next Regular"/>
              </a:rPr>
              <a:t>53</a:t>
            </a:r>
            <a:r>
              <a:t> “For this perishable body must put on the imperishable, and this mortal body must put on immortality.</a:t>
            </a:r>
          </a:p>
        </p:txBody>
      </p:sp>
      <p:sp>
        <p:nvSpPr>
          <p:cNvPr id="202" name="1 Corinthians 15:52, 53 ESV"/>
          <p:cNvSpPr txBox="1"/>
          <p:nvPr/>
        </p:nvSpPr>
        <p:spPr>
          <a:xfrm>
            <a:off x="1423397" y="-260815"/>
            <a:ext cx="13124130" cy="3857327"/>
          </a:xfrm>
          <a:prstGeom prst="rect">
            <a:avLst/>
          </a:prstGeom>
          <a:solidFill>
            <a:srgbClr val="000000"/>
          </a:solidFill>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lnSpc>
                <a:spcPct val="110000"/>
              </a:lnSpc>
              <a:spcBef>
                <a:spcPts val="6000"/>
              </a:spcBef>
              <a:defRPr sz="8000">
                <a:solidFill>
                  <a:srgbClr val="FFD479"/>
                </a:solidFill>
                <a:latin typeface="Avenir Next Regular"/>
                <a:ea typeface="Avenir Next Regular"/>
                <a:cs typeface="Avenir Next Regular"/>
                <a:sym typeface="Avenir Next Regular"/>
              </a:defRPr>
            </a:pPr>
            <a:r>
              <a:t>1 Corinthians 15:52, 53 </a:t>
            </a:r>
            <a:r>
              <a:rPr b="0" sz="4000"/>
              <a:t>ESV</a:t>
            </a:r>
          </a:p>
        </p:txBody>
      </p:sp>
      <p:sp>
        <p:nvSpPr>
          <p:cNvPr id="203" name="Rectangle"/>
          <p:cNvSpPr/>
          <p:nvPr/>
        </p:nvSpPr>
        <p:spPr>
          <a:xfrm>
            <a:off x="1041400" y="10489507"/>
            <a:ext cx="6175385" cy="1645000"/>
          </a:xfrm>
          <a:prstGeom prst="rect">
            <a:avLst/>
          </a:prstGeom>
          <a:ln w="63500">
            <a:solidFill>
              <a:srgbClr val="00FDFF"/>
            </a:solidFill>
            <a:miter lim="400000"/>
          </a:ln>
        </p:spPr>
        <p:txBody>
          <a:bodyPr lIns="50800" tIns="50800" rIns="50800" bIns="50800" anchor="ctr"/>
          <a:lstStyle/>
          <a:p>
            <a:pPr>
              <a:defRPr b="0" sz="3200">
                <a:latin typeface="+mn-lt"/>
                <a:ea typeface="+mn-ea"/>
                <a:cs typeface="+mn-cs"/>
                <a:sym typeface="Helvetica Neue Medium"/>
              </a:defRPr>
            </a:pPr>
          </a:p>
        </p:txBody>
      </p:sp>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path" nodeType="clickEffect" presetSubtype="0" presetID="-1" grpId="1" accel="50000" decel="50000" fill="hold">
                                  <p:stCondLst>
                                    <p:cond delay="0"/>
                                  </p:stCondLst>
                                  <p:childTnLst>
                                    <p:animMotion path="M 0.000000 0.000000 L 0.003996 -0.403412" origin="layout" pathEditMode="relative">
                                      <p:cBhvr>
                                        <p:cTn id="6" dur="1000" fill="hold"/>
                                        <p:tgtEl>
                                          <p:spTgt spid="201"/>
                                        </p:tgtEl>
                                        <p:attrNameLst>
                                          <p:attrName>ppt_x</p:attrName>
                                          <p:attrName>ppt_y</p:attrName>
                                        </p:attrNameLst>
                                      </p:cBhvr>
                                    </p:animMotion>
                                  </p:childTnLst>
                                </p:cTn>
                              </p:par>
                            </p:childTnLst>
                          </p:cTn>
                        </p:par>
                        <p:par>
                          <p:cTn id="7" fill="hold">
                            <p:stCondLst>
                              <p:cond delay="1000"/>
                            </p:stCondLst>
                            <p:childTnLst>
                              <p:par>
                                <p:cTn id="8" presetClass="entr" nodeType="afterEffect" presetID="10" grpId="2" fill="hold">
                                  <p:stCondLst>
                                    <p:cond delay="5000"/>
                                  </p:stCondLst>
                                  <p:iterate type="el" backwards="0">
                                    <p:tmAbs val="0"/>
                                  </p:iterate>
                                  <p:childTnLst>
                                    <p:set>
                                      <p:cBhvr>
                                        <p:cTn id="9" fill="hold"/>
                                        <p:tgtEl>
                                          <p:spTgt spid="203"/>
                                        </p:tgtEl>
                                        <p:attrNameLst>
                                          <p:attrName>style.visibility</p:attrName>
                                        </p:attrNameLst>
                                      </p:cBhvr>
                                      <p:to>
                                        <p:strVal val="visible"/>
                                      </p:to>
                                    </p:set>
                                    <p:animEffect filter="fade" transition="in">
                                      <p:cBhvr>
                                        <p:cTn id="10" dur="1000"/>
                                        <p:tgtEl>
                                          <p:spTgt spid="20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03" grpId="2"/>
    </p:bldLst>
  </p:timing>
</p:sld>
</file>

<file path=ppt/slides/slide1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05" name="Image" descr="Image"/>
          <p:cNvPicPr>
            <a:picLocks noChangeAspect="1"/>
          </p:cNvPicPr>
          <p:nvPr/>
        </p:nvPicPr>
        <p:blipFill>
          <a:blip r:embed="rId2">
            <a:extLst/>
          </a:blip>
          <a:stretch>
            <a:fillRect/>
          </a:stretch>
        </p:blipFill>
        <p:spPr>
          <a:xfrm>
            <a:off x="-16988238" y="-5950560"/>
            <a:ext cx="45352827" cy="26125120"/>
          </a:xfrm>
          <a:prstGeom prst="rect">
            <a:avLst/>
          </a:prstGeom>
          <a:ln w="12700">
            <a:miter lim="400000"/>
          </a:ln>
        </p:spPr>
      </p:pic>
      <p:sp>
        <p:nvSpPr>
          <p:cNvPr id="206" name="SOUL"/>
          <p:cNvSpPr txBox="1"/>
          <p:nvPr/>
        </p:nvSpPr>
        <p:spPr>
          <a:xfrm>
            <a:off x="10446664" y="5695949"/>
            <a:ext cx="3490672" cy="23241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12800">
                <a:solidFill>
                  <a:srgbClr val="000000"/>
                </a:solidFill>
                <a:latin typeface="Avenir Next Condensed Regular"/>
                <a:ea typeface="Avenir Next Condensed Regular"/>
                <a:cs typeface="Avenir Next Condensed Regular"/>
                <a:sym typeface="Avenir Next Condensed Regular"/>
              </a:defRPr>
            </a:lvl1pPr>
          </a:lstStyle>
          <a:p>
            <a:pPr/>
            <a:r>
              <a:t>SOUL</a:t>
            </a:r>
          </a:p>
        </p:txBody>
      </p:sp>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mph" nodeType="afterEffect" presetID="9" grpId="1" fill="hold">
                                  <p:stCondLst>
                                    <p:cond delay="500"/>
                                  </p:stCondLst>
                                  <p:childTnLst>
                                    <p:set>
                                      <p:cBhvr>
                                        <p:cTn id="6" dur="indefinite" fill="hold"/>
                                        <p:tgtEl>
                                          <p:spTgt spid="205"/>
                                        </p:tgtEl>
                                        <p:attrNameLst>
                                          <p:attrName>style.opacity</p:attrName>
                                        </p:attrNameLst>
                                      </p:cBhvr>
                                      <p:to>
                                        <p:strVal val="0.50"/>
                                      </p:to>
                                    </p:set>
                                    <p:animEffect filter="image" prLst="opacity: 0.50; ">
                                      <p:cBhvr>
                                        <p:cTn id="7" dur="indefinite" fill="hold"/>
                                        <p:tgtEl>
                                          <p:spTgt spid="205"/>
                                        </p:tgtEl>
                                      </p:cBhvr>
                                    </p:animEffect>
                                  </p:childTnLst>
                                </p:cTn>
                              </p:par>
                            </p:childTnLst>
                          </p:cTn>
                        </p:par>
                        <p:par>
                          <p:cTn id="8" fill="hold">
                            <p:stCondLst>
                              <p:cond delay="1500"/>
                            </p:stCondLst>
                            <p:childTnLst>
                              <p:par>
                                <p:cTn id="9" presetClass="entr" nodeType="afterEffect" presetSubtype="16" presetID="23" grpId="2" fill="hold">
                                  <p:stCondLst>
                                    <p:cond delay="0"/>
                                  </p:stCondLst>
                                  <p:iterate type="el" backwards="0">
                                    <p:tmAbs val="0"/>
                                  </p:iterate>
                                  <p:childTnLst>
                                    <p:set>
                                      <p:cBhvr>
                                        <p:cTn id="10" fill="hold"/>
                                        <p:tgtEl>
                                          <p:spTgt spid="206"/>
                                        </p:tgtEl>
                                        <p:attrNameLst>
                                          <p:attrName>style.visibility</p:attrName>
                                        </p:attrNameLst>
                                      </p:cBhvr>
                                      <p:to>
                                        <p:strVal val="visible"/>
                                      </p:to>
                                    </p:set>
                                    <p:anim calcmode="lin" valueType="num">
                                      <p:cBhvr>
                                        <p:cTn id="11" dur="1500" fill="hold"/>
                                        <p:tgtEl>
                                          <p:spTgt spid="206"/>
                                        </p:tgtEl>
                                        <p:attrNameLst>
                                          <p:attrName>ppt_w</p:attrName>
                                        </p:attrNameLst>
                                      </p:cBhvr>
                                      <p:tavLst>
                                        <p:tav tm="0">
                                          <p:val>
                                            <p:fltVal val="0"/>
                                          </p:val>
                                        </p:tav>
                                        <p:tav tm="100000">
                                          <p:val>
                                            <p:strVal val="#ppt_w"/>
                                          </p:val>
                                        </p:tav>
                                      </p:tavLst>
                                    </p:anim>
                                    <p:anim calcmode="lin" valueType="num">
                                      <p:cBhvr>
                                        <p:cTn id="12" dur="1500" fill="hold"/>
                                        <p:tgtEl>
                                          <p:spTgt spid="206"/>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06" grpId="2"/>
      <p:bldP build="whole" bldLvl="1" animBg="1" rev="0" advAuto="0" spid="205" grpId="1"/>
    </p:bldLst>
  </p:timing>
</p:sld>
</file>

<file path=ppt/slides/slide1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noFill/>
      </p:bgPr>
    </p:bg>
    <p:spTree>
      <p:nvGrpSpPr>
        <p:cNvPr id="1" name=""/>
        <p:cNvGrpSpPr/>
        <p:nvPr/>
      </p:nvGrpSpPr>
      <p:grpSpPr>
        <a:xfrm>
          <a:off x="0" y="0"/>
          <a:ext cx="0" cy="0"/>
          <a:chOff x="0" y="0"/>
          <a:chExt cx="0" cy="0"/>
        </a:xfrm>
      </p:grpSpPr>
      <p:pic>
        <p:nvPicPr>
          <p:cNvPr id="208" name="Image" descr="Image"/>
          <p:cNvPicPr>
            <a:picLocks noChangeAspect="1"/>
          </p:cNvPicPr>
          <p:nvPr/>
        </p:nvPicPr>
        <p:blipFill>
          <a:blip r:embed="rId2">
            <a:extLst/>
          </a:blip>
          <a:srcRect l="37485" t="22568" r="8745" b="24950"/>
          <a:stretch>
            <a:fillRect/>
          </a:stretch>
        </p:blipFill>
        <p:spPr>
          <a:xfrm>
            <a:off x="0" y="0"/>
            <a:ext cx="24385438" cy="13710632"/>
          </a:xfrm>
          <a:prstGeom prst="rect">
            <a:avLst/>
          </a:prstGeom>
          <a:ln w="12700">
            <a:miter lim="400000"/>
          </a:ln>
        </p:spPr>
      </p:pic>
      <p:sp>
        <p:nvSpPr>
          <p:cNvPr id="209" name="Rectangle"/>
          <p:cNvSpPr/>
          <p:nvPr/>
        </p:nvSpPr>
        <p:spPr>
          <a:xfrm>
            <a:off x="8382000" y="0"/>
            <a:ext cx="16002000" cy="13716000"/>
          </a:xfrm>
          <a:prstGeom prst="rect">
            <a:avLst/>
          </a:prstGeom>
          <a:solidFill>
            <a:srgbClr val="000000"/>
          </a:solidFill>
          <a:ln w="12700">
            <a:miter lim="400000"/>
          </a:ln>
        </p:spPr>
        <p:txBody>
          <a:bodyPr lIns="50800" tIns="50800" rIns="50800" bIns="50800" anchor="ctr"/>
          <a:lstStyle/>
          <a:p>
            <a:pPr>
              <a:defRPr b="0" sz="3200">
                <a:latin typeface="+mn-lt"/>
                <a:ea typeface="+mn-ea"/>
                <a:cs typeface="+mn-cs"/>
                <a:sym typeface="Helvetica Neue Medium"/>
              </a:defRPr>
            </a:pPr>
          </a:p>
        </p:txBody>
      </p:sp>
      <p:sp>
        <p:nvSpPr>
          <p:cNvPr id="210" name="Ezekiel 18:4 NKJV…"/>
          <p:cNvSpPr txBox="1"/>
          <p:nvPr/>
        </p:nvSpPr>
        <p:spPr>
          <a:xfrm>
            <a:off x="9822519" y="1227605"/>
            <a:ext cx="13120962" cy="1126079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lnSpc>
                <a:spcPct val="110000"/>
              </a:lnSpc>
              <a:spcBef>
                <a:spcPts val="4000"/>
              </a:spcBef>
              <a:defRPr sz="8000">
                <a:solidFill>
                  <a:srgbClr val="FFD479"/>
                </a:solidFill>
                <a:latin typeface="Avenir Next Regular"/>
                <a:ea typeface="Avenir Next Regular"/>
                <a:cs typeface="Avenir Next Regular"/>
                <a:sym typeface="Avenir Next Regular"/>
              </a:defRPr>
            </a:pPr>
            <a:r>
              <a:t>Ezekiel 18:4 </a:t>
            </a:r>
            <a:r>
              <a:rPr b="0" sz="4000"/>
              <a:t>NKJV</a:t>
            </a:r>
            <a:endParaRPr b="0" sz="4000"/>
          </a:p>
          <a:p>
            <a:pPr>
              <a:lnSpc>
                <a:spcPct val="110000"/>
              </a:lnSpc>
              <a:defRPr sz="2000">
                <a:solidFill>
                  <a:srgbClr val="FFD479"/>
                </a:solidFill>
                <a:latin typeface="Avenir Next Regular"/>
                <a:ea typeface="Avenir Next Regular"/>
                <a:cs typeface="Avenir Next Regular"/>
                <a:sym typeface="Avenir Next Regular"/>
              </a:defRPr>
            </a:pPr>
          </a:p>
          <a:p>
            <a:pPr>
              <a:lnSpc>
                <a:spcPct val="110000"/>
              </a:lnSpc>
              <a:spcBef>
                <a:spcPts val="6000"/>
              </a:spcBef>
              <a:defRPr b="0" sz="7200">
                <a:latin typeface="Avenir Next Demi Bold"/>
                <a:ea typeface="Avenir Next Demi Bold"/>
                <a:cs typeface="Avenir Next Demi Bold"/>
                <a:sym typeface="Avenir Next Demi Bold"/>
              </a:defRPr>
            </a:pPr>
            <a:r>
              <a:t>The </a:t>
            </a:r>
            <a:r>
              <a:rPr>
                <a:solidFill>
                  <a:srgbClr val="FFFB00"/>
                </a:solidFill>
              </a:rPr>
              <a:t>soul</a:t>
            </a:r>
            <a:r>
              <a:t> who sins shall die.</a:t>
            </a:r>
          </a:p>
          <a:p>
            <a:pPr>
              <a:spcBef>
                <a:spcPts val="5200"/>
              </a:spcBef>
              <a:defRPr b="0" sz="8800">
                <a:latin typeface="Palatino"/>
                <a:ea typeface="Palatino"/>
                <a:cs typeface="Palatino"/>
                <a:sym typeface="Palatino"/>
              </a:defRPr>
            </a:pPr>
            <a:r>
              <a:t>“</a:t>
            </a:r>
            <a:r>
              <a:rPr b="1" i="1">
                <a:solidFill>
                  <a:srgbClr val="00F900"/>
                </a:solidFill>
              </a:rPr>
              <a:t>nephesh</a:t>
            </a:r>
            <a:r>
              <a:t>”= </a:t>
            </a:r>
            <a:r>
              <a:rPr u="sng">
                <a:solidFill>
                  <a:srgbClr val="FFFB00"/>
                </a:solidFill>
              </a:rPr>
              <a:t>a breathing creature</a:t>
            </a:r>
            <a:r>
              <a:rPr>
                <a:solidFill>
                  <a:srgbClr val="FFFB00"/>
                </a:solidFill>
              </a:rPr>
              <a:t>; </a:t>
            </a:r>
            <a:r>
              <a:rPr u="sng">
                <a:solidFill>
                  <a:srgbClr val="FFFB00"/>
                </a:solidFill>
              </a:rPr>
              <a:t>life</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2" presetID="2" grpId="1" fill="hold">
                                  <p:stCondLst>
                                    <p:cond delay="0"/>
                                  </p:stCondLst>
                                  <p:iterate type="el" backwards="0">
                                    <p:tmAbs val="0"/>
                                  </p:iterate>
                                  <p:childTnLst>
                                    <p:set>
                                      <p:cBhvr>
                                        <p:cTn id="6" fill="hold"/>
                                        <p:tgtEl>
                                          <p:spTgt spid="209"/>
                                        </p:tgtEl>
                                        <p:attrNameLst>
                                          <p:attrName>style.visibility</p:attrName>
                                        </p:attrNameLst>
                                      </p:cBhvr>
                                      <p:to>
                                        <p:strVal val="visible"/>
                                      </p:to>
                                    </p:set>
                                    <p:anim calcmode="lin" valueType="num">
                                      <p:cBhvr>
                                        <p:cTn id="7" dur="1000" fill="hold"/>
                                        <p:tgtEl>
                                          <p:spTgt spid="209"/>
                                        </p:tgtEl>
                                        <p:attrNameLst>
                                          <p:attrName>ppt_x</p:attrName>
                                        </p:attrNameLst>
                                      </p:cBhvr>
                                      <p:tavLst>
                                        <p:tav tm="0">
                                          <p:val>
                                            <p:strVal val="1+#ppt_w/2"/>
                                          </p:val>
                                        </p:tav>
                                        <p:tav tm="100000">
                                          <p:val>
                                            <p:strVal val="#ppt_x"/>
                                          </p:val>
                                        </p:tav>
                                      </p:tavLst>
                                    </p:anim>
                                    <p:anim calcmode="lin" valueType="num">
                                      <p:cBhvr>
                                        <p:cTn id="8" dur="1000" fill="hold"/>
                                        <p:tgtEl>
                                          <p:spTgt spid="209"/>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Class="entr" nodeType="afterEffect" presetID="10" grpId="2" fill="hold">
                                  <p:stCondLst>
                                    <p:cond delay="0"/>
                                  </p:stCondLst>
                                  <p:iterate type="el" backwards="0">
                                    <p:tmAbs val="0"/>
                                  </p:iterate>
                                  <p:childTnLst>
                                    <p:set>
                                      <p:cBhvr>
                                        <p:cTn id="11" fill="hold"/>
                                        <p:tgtEl>
                                          <p:spTgt spid="210"/>
                                        </p:tgtEl>
                                        <p:attrNameLst>
                                          <p:attrName>style.visibility</p:attrName>
                                        </p:attrNameLst>
                                      </p:cBhvr>
                                      <p:to>
                                        <p:strVal val="visible"/>
                                      </p:to>
                                    </p:set>
                                    <p:animEffect filter="fade" transition="in">
                                      <p:cBhvr>
                                        <p:cTn id="12" dur="1000"/>
                                        <p:tgtEl>
                                          <p:spTgt spid="21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10" grpId="2"/>
      <p:bldP build="whole" bldLvl="1" animBg="1" rev="0" advAuto="0" spid="209" grpId="1"/>
    </p:bldLst>
  </p:timing>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FFFFF"/>
        </a:solidFill>
      </p:bgPr>
    </p:bg>
    <p:spTree>
      <p:nvGrpSpPr>
        <p:cNvPr id="1" name=""/>
        <p:cNvGrpSpPr/>
        <p:nvPr/>
      </p:nvGrpSpPr>
      <p:grpSpPr>
        <a:xfrm>
          <a:off x="0" y="0"/>
          <a:ext cx="0" cy="0"/>
          <a:chOff x="0" y="0"/>
          <a:chExt cx="0" cy="0"/>
        </a:xfrm>
      </p:grpSpPr>
      <p:pic>
        <p:nvPicPr>
          <p:cNvPr id="133" name="image.jpeg" descr="image.jpeg"/>
          <p:cNvPicPr>
            <a:picLocks noChangeAspect="1"/>
          </p:cNvPicPr>
          <p:nvPr/>
        </p:nvPicPr>
        <p:blipFill>
          <a:blip r:embed="rId2">
            <a:extLst/>
          </a:blip>
          <a:stretch>
            <a:fillRect/>
          </a:stretch>
        </p:blipFill>
        <p:spPr>
          <a:xfrm>
            <a:off x="185514" y="201221"/>
            <a:ext cx="17751407" cy="13313558"/>
          </a:xfrm>
          <a:prstGeom prst="rect">
            <a:avLst/>
          </a:prstGeom>
          <a:ln w="12700">
            <a:miter lim="400000"/>
          </a:ln>
        </p:spPr>
      </p:pic>
      <p:sp>
        <p:nvSpPr>
          <p:cNvPr id="134" name="Rectangle"/>
          <p:cNvSpPr/>
          <p:nvPr/>
        </p:nvSpPr>
        <p:spPr>
          <a:xfrm>
            <a:off x="18106421" y="-1"/>
            <a:ext cx="6375368" cy="13716001"/>
          </a:xfrm>
          <a:prstGeom prst="rect">
            <a:avLst/>
          </a:prstGeom>
          <a:solidFill>
            <a:srgbClr val="A9A9A9"/>
          </a:solidFill>
          <a:ln w="12700">
            <a:miter lim="400000"/>
          </a:ln>
        </p:spPr>
        <p:txBody>
          <a:bodyPr lIns="50800" tIns="50800" rIns="50800" bIns="50800" anchor="ctr"/>
          <a:lstStyle/>
          <a:p>
            <a:pPr>
              <a:defRPr b="0" sz="3200">
                <a:latin typeface="+mn-lt"/>
                <a:ea typeface="+mn-ea"/>
                <a:cs typeface="+mn-cs"/>
                <a:sym typeface="Helvetica Neue Medium"/>
              </a:defRPr>
            </a:pPr>
          </a:p>
        </p:txBody>
      </p:sp>
      <p:sp>
        <p:nvSpPr>
          <p:cNvPr id="135" name="Are the DEAD surely dead?"/>
          <p:cNvSpPr txBox="1"/>
          <p:nvPr>
            <p:ph type="title" idx="4294967295"/>
          </p:nvPr>
        </p:nvSpPr>
        <p:spPr>
          <a:xfrm>
            <a:off x="18307600" y="2227932"/>
            <a:ext cx="5973009" cy="9260136"/>
          </a:xfrm>
          <a:prstGeom prst="rect">
            <a:avLst/>
          </a:prstGeom>
        </p:spPr>
        <p:txBody>
          <a:bodyPr anchor="b"/>
          <a:lstStyle/>
          <a:p>
            <a:pPr>
              <a:defRPr b="1">
                <a:solidFill>
                  <a:srgbClr val="000000"/>
                </a:solidFill>
                <a:latin typeface="Avenir Next Regular"/>
                <a:ea typeface="Avenir Next Regular"/>
                <a:cs typeface="Avenir Next Regular"/>
                <a:sym typeface="Avenir Next Regular"/>
              </a:defRPr>
            </a:pPr>
            <a:r>
              <a:t>Are the DEAD </a:t>
            </a:r>
            <a:r>
              <a:rPr i="1">
                <a:latin typeface="Palatino"/>
                <a:ea typeface="Palatino"/>
                <a:cs typeface="Palatino"/>
                <a:sym typeface="Palatino"/>
              </a:rPr>
              <a:t>surely</a:t>
            </a:r>
            <a:r>
              <a:t> dead?</a:t>
            </a:r>
          </a:p>
        </p:txBody>
      </p:sp>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noFill/>
      </p:bgPr>
    </p:bg>
    <p:spTree>
      <p:nvGrpSpPr>
        <p:cNvPr id="1" name=""/>
        <p:cNvGrpSpPr/>
        <p:nvPr/>
      </p:nvGrpSpPr>
      <p:grpSpPr>
        <a:xfrm>
          <a:off x="0" y="0"/>
          <a:ext cx="0" cy="0"/>
          <a:chOff x="0" y="0"/>
          <a:chExt cx="0" cy="0"/>
        </a:xfrm>
      </p:grpSpPr>
      <p:pic>
        <p:nvPicPr>
          <p:cNvPr id="212" name="Image" descr="Image"/>
          <p:cNvPicPr>
            <a:picLocks noChangeAspect="1"/>
          </p:cNvPicPr>
          <p:nvPr/>
        </p:nvPicPr>
        <p:blipFill>
          <a:blip r:embed="rId2">
            <a:extLst/>
          </a:blip>
          <a:srcRect l="37485" t="22568" r="8745" b="24950"/>
          <a:stretch>
            <a:fillRect/>
          </a:stretch>
        </p:blipFill>
        <p:spPr>
          <a:xfrm>
            <a:off x="0" y="0"/>
            <a:ext cx="24385438" cy="13710632"/>
          </a:xfrm>
          <a:prstGeom prst="rect">
            <a:avLst/>
          </a:prstGeom>
          <a:ln w="12700">
            <a:miter lim="400000"/>
          </a:ln>
        </p:spPr>
      </p:pic>
      <p:sp>
        <p:nvSpPr>
          <p:cNvPr id="213" name="Rectangle"/>
          <p:cNvSpPr/>
          <p:nvPr/>
        </p:nvSpPr>
        <p:spPr>
          <a:xfrm>
            <a:off x="8382000" y="0"/>
            <a:ext cx="16002000" cy="13716000"/>
          </a:xfrm>
          <a:prstGeom prst="rect">
            <a:avLst/>
          </a:prstGeom>
          <a:solidFill>
            <a:srgbClr val="000000"/>
          </a:solidFill>
          <a:ln w="12700">
            <a:miter lim="400000"/>
          </a:ln>
        </p:spPr>
        <p:txBody>
          <a:bodyPr lIns="50800" tIns="50800" rIns="50800" bIns="50800" anchor="ctr"/>
          <a:lstStyle/>
          <a:p>
            <a:pPr>
              <a:defRPr b="0" sz="3200">
                <a:latin typeface="+mn-lt"/>
                <a:ea typeface="+mn-ea"/>
                <a:cs typeface="+mn-cs"/>
                <a:sym typeface="Helvetica Neue Medium"/>
              </a:defRPr>
            </a:pPr>
          </a:p>
        </p:txBody>
      </p:sp>
      <p:sp>
        <p:nvSpPr>
          <p:cNvPr id="214" name="Genesis 1:21 NKJV…"/>
          <p:cNvSpPr txBox="1"/>
          <p:nvPr/>
        </p:nvSpPr>
        <p:spPr>
          <a:xfrm>
            <a:off x="9822519" y="1227605"/>
            <a:ext cx="13120962" cy="1264671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lnSpc>
                <a:spcPct val="110000"/>
              </a:lnSpc>
              <a:spcBef>
                <a:spcPts val="4000"/>
              </a:spcBef>
              <a:defRPr sz="8000">
                <a:solidFill>
                  <a:srgbClr val="FFD479"/>
                </a:solidFill>
                <a:latin typeface="Avenir Next Regular"/>
                <a:ea typeface="Avenir Next Regular"/>
                <a:cs typeface="Avenir Next Regular"/>
                <a:sym typeface="Avenir Next Regular"/>
              </a:defRPr>
            </a:pPr>
            <a:r>
              <a:t>Genesis 1:21 </a:t>
            </a:r>
            <a:r>
              <a:rPr b="0" sz="4000"/>
              <a:t>NKJV</a:t>
            </a:r>
            <a:endParaRPr b="0" sz="4000"/>
          </a:p>
          <a:p>
            <a:pPr>
              <a:lnSpc>
                <a:spcPct val="110000"/>
              </a:lnSpc>
              <a:defRPr sz="2000">
                <a:solidFill>
                  <a:srgbClr val="FFD479"/>
                </a:solidFill>
                <a:latin typeface="Avenir Next Regular"/>
                <a:ea typeface="Avenir Next Regular"/>
                <a:cs typeface="Avenir Next Regular"/>
                <a:sym typeface="Avenir Next Regular"/>
              </a:defRPr>
            </a:pPr>
          </a:p>
          <a:p>
            <a:pPr>
              <a:lnSpc>
                <a:spcPct val="110000"/>
              </a:lnSpc>
              <a:spcBef>
                <a:spcPts val="6000"/>
              </a:spcBef>
              <a:defRPr b="0" sz="7200">
                <a:latin typeface="Avenir Next Demi Bold"/>
                <a:ea typeface="Avenir Next Demi Bold"/>
                <a:cs typeface="Avenir Next Demi Bold"/>
                <a:sym typeface="Avenir Next Demi Bold"/>
              </a:defRPr>
            </a:pPr>
            <a:r>
              <a:t>“And God created </a:t>
            </a:r>
            <a:r>
              <a:rPr>
                <a:solidFill>
                  <a:srgbClr val="00F900"/>
                </a:solidFill>
              </a:rPr>
              <a:t>great whales</a:t>
            </a:r>
            <a:r>
              <a:t>, and every </a:t>
            </a:r>
            <a:r>
              <a:rPr>
                <a:solidFill>
                  <a:srgbClr val="FFFB00"/>
                </a:solidFill>
              </a:rPr>
              <a:t>living creature </a:t>
            </a:r>
            <a:r>
              <a:rPr b="1" i="1">
                <a:solidFill>
                  <a:srgbClr val="FFFB00"/>
                </a:solidFill>
                <a:latin typeface="Palatino"/>
                <a:ea typeface="Palatino"/>
                <a:cs typeface="Palatino"/>
                <a:sym typeface="Palatino"/>
              </a:rPr>
              <a:t>[nephesh]</a:t>
            </a:r>
            <a:r>
              <a:t> that moveth, which the waters brought forth abundantly, after their kind, and every </a:t>
            </a:r>
            <a:r>
              <a:rPr>
                <a:solidFill>
                  <a:srgbClr val="00F900"/>
                </a:solidFill>
              </a:rPr>
              <a:t>winged fowl</a:t>
            </a:r>
            <a:r>
              <a:t> after his kind.”</a:t>
            </a:r>
          </a:p>
        </p:txBody>
      </p:sp>
      <p:pic>
        <p:nvPicPr>
          <p:cNvPr id="215" name="Image" descr="Image"/>
          <p:cNvPicPr>
            <a:picLocks noChangeAspect="0"/>
          </p:cNvPicPr>
          <p:nvPr/>
        </p:nvPicPr>
        <p:blipFill>
          <a:blip r:embed="rId3">
            <a:extLst/>
          </a:blip>
          <a:srcRect l="27711" t="0" r="26209" b="0"/>
          <a:stretch>
            <a:fillRect/>
          </a:stretch>
        </p:blipFill>
        <p:spPr>
          <a:xfrm>
            <a:off x="-36682" y="0"/>
            <a:ext cx="8464980" cy="13716000"/>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noFill/>
      </p:bgPr>
    </p:bg>
    <p:spTree>
      <p:nvGrpSpPr>
        <p:cNvPr id="1" name=""/>
        <p:cNvGrpSpPr/>
        <p:nvPr/>
      </p:nvGrpSpPr>
      <p:grpSpPr>
        <a:xfrm>
          <a:off x="0" y="0"/>
          <a:ext cx="0" cy="0"/>
          <a:chOff x="0" y="0"/>
          <a:chExt cx="0" cy="0"/>
        </a:xfrm>
      </p:grpSpPr>
      <p:pic>
        <p:nvPicPr>
          <p:cNvPr id="217" name="Image" descr="Image"/>
          <p:cNvPicPr>
            <a:picLocks noChangeAspect="1"/>
          </p:cNvPicPr>
          <p:nvPr/>
        </p:nvPicPr>
        <p:blipFill>
          <a:blip r:embed="rId2">
            <a:extLst/>
          </a:blip>
          <a:srcRect l="37485" t="22568" r="8745" b="24950"/>
          <a:stretch>
            <a:fillRect/>
          </a:stretch>
        </p:blipFill>
        <p:spPr>
          <a:xfrm>
            <a:off x="0" y="0"/>
            <a:ext cx="24385438" cy="13710632"/>
          </a:xfrm>
          <a:prstGeom prst="rect">
            <a:avLst/>
          </a:prstGeom>
          <a:ln w="12700">
            <a:miter lim="400000"/>
          </a:ln>
        </p:spPr>
      </p:pic>
      <p:sp>
        <p:nvSpPr>
          <p:cNvPr id="218" name="Rectangle"/>
          <p:cNvSpPr/>
          <p:nvPr/>
        </p:nvSpPr>
        <p:spPr>
          <a:xfrm>
            <a:off x="8382000" y="0"/>
            <a:ext cx="16002000" cy="13716000"/>
          </a:xfrm>
          <a:prstGeom prst="rect">
            <a:avLst/>
          </a:prstGeom>
          <a:solidFill>
            <a:srgbClr val="000000"/>
          </a:solidFill>
          <a:ln w="12700">
            <a:miter lim="400000"/>
          </a:ln>
        </p:spPr>
        <p:txBody>
          <a:bodyPr lIns="50800" tIns="50800" rIns="50800" bIns="50800" anchor="ctr"/>
          <a:lstStyle/>
          <a:p>
            <a:pPr>
              <a:defRPr b="0" sz="3200">
                <a:latin typeface="+mn-lt"/>
                <a:ea typeface="+mn-ea"/>
                <a:cs typeface="+mn-cs"/>
                <a:sym typeface="Helvetica Neue Medium"/>
              </a:defRPr>
            </a:pPr>
          </a:p>
        </p:txBody>
      </p:sp>
      <p:sp>
        <p:nvSpPr>
          <p:cNvPr id="219" name="Genesis 1:24 NKJV…"/>
          <p:cNvSpPr txBox="1"/>
          <p:nvPr/>
        </p:nvSpPr>
        <p:spPr>
          <a:xfrm>
            <a:off x="9822519" y="1227605"/>
            <a:ext cx="13120962" cy="1264671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lnSpc>
                <a:spcPct val="110000"/>
              </a:lnSpc>
              <a:spcBef>
                <a:spcPts val="4000"/>
              </a:spcBef>
              <a:defRPr sz="8000">
                <a:solidFill>
                  <a:srgbClr val="FFD479"/>
                </a:solidFill>
                <a:latin typeface="Avenir Next Regular"/>
                <a:ea typeface="Avenir Next Regular"/>
                <a:cs typeface="Avenir Next Regular"/>
                <a:sym typeface="Avenir Next Regular"/>
              </a:defRPr>
            </a:pPr>
            <a:r>
              <a:t>Genesis 1:24 </a:t>
            </a:r>
            <a:r>
              <a:rPr b="0" sz="4000"/>
              <a:t>NKJV</a:t>
            </a:r>
            <a:endParaRPr b="0" sz="4000"/>
          </a:p>
          <a:p>
            <a:pPr>
              <a:lnSpc>
                <a:spcPct val="110000"/>
              </a:lnSpc>
              <a:defRPr sz="2000">
                <a:solidFill>
                  <a:srgbClr val="FFD479"/>
                </a:solidFill>
                <a:latin typeface="Avenir Next Regular"/>
                <a:ea typeface="Avenir Next Regular"/>
                <a:cs typeface="Avenir Next Regular"/>
                <a:sym typeface="Avenir Next Regular"/>
              </a:defRPr>
            </a:pPr>
          </a:p>
          <a:p>
            <a:pPr>
              <a:lnSpc>
                <a:spcPct val="110000"/>
              </a:lnSpc>
              <a:spcBef>
                <a:spcPts val="6000"/>
              </a:spcBef>
              <a:defRPr b="0" sz="7200">
                <a:latin typeface="Avenir Next Demi Bold"/>
                <a:ea typeface="Avenir Next Demi Bold"/>
                <a:cs typeface="Avenir Next Demi Bold"/>
                <a:sym typeface="Avenir Next Demi Bold"/>
              </a:defRPr>
            </a:pPr>
            <a:r>
              <a:t>“Then God said, “Let the earth bring forth the </a:t>
            </a:r>
            <a:r>
              <a:rPr>
                <a:solidFill>
                  <a:srgbClr val="FFFB00"/>
                </a:solidFill>
              </a:rPr>
              <a:t>living creature </a:t>
            </a:r>
            <a:r>
              <a:rPr b="1" i="1">
                <a:solidFill>
                  <a:srgbClr val="FFFB00"/>
                </a:solidFill>
                <a:latin typeface="Palatino"/>
                <a:ea typeface="Palatino"/>
                <a:cs typeface="Palatino"/>
                <a:sym typeface="Palatino"/>
              </a:rPr>
              <a:t>[nephesh]</a:t>
            </a:r>
            <a:r>
              <a:t> according to its kind: </a:t>
            </a:r>
            <a:r>
              <a:rPr>
                <a:solidFill>
                  <a:srgbClr val="00F900"/>
                </a:solidFill>
              </a:rPr>
              <a:t>cattle</a:t>
            </a:r>
            <a:r>
              <a:t> and </a:t>
            </a:r>
            <a:r>
              <a:rPr>
                <a:solidFill>
                  <a:srgbClr val="00F900"/>
                </a:solidFill>
              </a:rPr>
              <a:t>creeping thing</a:t>
            </a:r>
            <a:r>
              <a:t> and </a:t>
            </a:r>
            <a:r>
              <a:rPr>
                <a:solidFill>
                  <a:srgbClr val="00F900"/>
                </a:solidFill>
              </a:rPr>
              <a:t>beast</a:t>
            </a:r>
            <a:r>
              <a:t> of the earth, each according to its kind”; and it was so.”</a:t>
            </a:r>
          </a:p>
        </p:txBody>
      </p:sp>
      <p:pic>
        <p:nvPicPr>
          <p:cNvPr id="220" name="Image" descr="Image"/>
          <p:cNvPicPr>
            <a:picLocks noChangeAspect="1"/>
          </p:cNvPicPr>
          <p:nvPr/>
        </p:nvPicPr>
        <p:blipFill>
          <a:blip r:embed="rId3">
            <a:extLst/>
          </a:blip>
          <a:srcRect l="22951" t="0" r="25536" b="0"/>
          <a:stretch>
            <a:fillRect/>
          </a:stretch>
        </p:blipFill>
        <p:spPr>
          <a:xfrm>
            <a:off x="0" y="-28179"/>
            <a:ext cx="8537268" cy="13772358"/>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noFill/>
      </p:bgPr>
    </p:bg>
    <p:spTree>
      <p:nvGrpSpPr>
        <p:cNvPr id="1" name=""/>
        <p:cNvGrpSpPr/>
        <p:nvPr/>
      </p:nvGrpSpPr>
      <p:grpSpPr>
        <a:xfrm>
          <a:off x="0" y="0"/>
          <a:ext cx="0" cy="0"/>
          <a:chOff x="0" y="0"/>
          <a:chExt cx="0" cy="0"/>
        </a:xfrm>
      </p:grpSpPr>
      <p:sp>
        <p:nvSpPr>
          <p:cNvPr id="222" name="Rectangle"/>
          <p:cNvSpPr/>
          <p:nvPr/>
        </p:nvSpPr>
        <p:spPr>
          <a:xfrm>
            <a:off x="8382000" y="0"/>
            <a:ext cx="16002000" cy="13716000"/>
          </a:xfrm>
          <a:prstGeom prst="rect">
            <a:avLst/>
          </a:prstGeom>
          <a:solidFill>
            <a:srgbClr val="000000"/>
          </a:solidFill>
          <a:ln w="12700">
            <a:miter lim="400000"/>
          </a:ln>
        </p:spPr>
        <p:txBody>
          <a:bodyPr lIns="50800" tIns="50800" rIns="50800" bIns="50800" anchor="ctr"/>
          <a:lstStyle/>
          <a:p>
            <a:pPr>
              <a:defRPr b="0" sz="3200">
                <a:latin typeface="+mn-lt"/>
                <a:ea typeface="+mn-ea"/>
                <a:cs typeface="+mn-cs"/>
                <a:sym typeface="Helvetica Neue Medium"/>
              </a:defRPr>
            </a:pPr>
          </a:p>
        </p:txBody>
      </p:sp>
      <p:sp>
        <p:nvSpPr>
          <p:cNvPr id="223" name="Genesis 2:7 NKJV…"/>
          <p:cNvSpPr txBox="1"/>
          <p:nvPr/>
        </p:nvSpPr>
        <p:spPr>
          <a:xfrm>
            <a:off x="9822519" y="1227605"/>
            <a:ext cx="13120962" cy="1264671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lnSpc>
                <a:spcPct val="110000"/>
              </a:lnSpc>
              <a:spcBef>
                <a:spcPts val="4000"/>
              </a:spcBef>
              <a:defRPr sz="8000">
                <a:solidFill>
                  <a:srgbClr val="FFD479"/>
                </a:solidFill>
                <a:latin typeface="Avenir Next Regular"/>
                <a:ea typeface="Avenir Next Regular"/>
                <a:cs typeface="Avenir Next Regular"/>
                <a:sym typeface="Avenir Next Regular"/>
              </a:defRPr>
            </a:pPr>
            <a:r>
              <a:t>Genesis 2:7 </a:t>
            </a:r>
            <a:r>
              <a:rPr b="0" sz="4000"/>
              <a:t>NKJV</a:t>
            </a:r>
            <a:endParaRPr b="0" sz="4000"/>
          </a:p>
          <a:p>
            <a:pPr>
              <a:lnSpc>
                <a:spcPct val="110000"/>
              </a:lnSpc>
              <a:defRPr sz="2000">
                <a:solidFill>
                  <a:srgbClr val="FFD479"/>
                </a:solidFill>
                <a:latin typeface="Avenir Next Regular"/>
                <a:ea typeface="Avenir Next Regular"/>
                <a:cs typeface="Avenir Next Regular"/>
                <a:sym typeface="Avenir Next Regular"/>
              </a:defRPr>
            </a:pPr>
          </a:p>
          <a:p>
            <a:pPr>
              <a:lnSpc>
                <a:spcPct val="110000"/>
              </a:lnSpc>
              <a:spcBef>
                <a:spcPts val="6000"/>
              </a:spcBef>
              <a:defRPr b="0" sz="7200">
                <a:latin typeface="Avenir Next Demi Bold"/>
                <a:ea typeface="Avenir Next Demi Bold"/>
                <a:cs typeface="Avenir Next Demi Bold"/>
                <a:sym typeface="Avenir Next Demi Bold"/>
              </a:defRPr>
            </a:pPr>
            <a:r>
              <a:t>“And the LORD God formed man of the dust of the ground, and breathed into his nostrils the breath of life; and man became a </a:t>
            </a:r>
            <a:r>
              <a:rPr>
                <a:solidFill>
                  <a:srgbClr val="FFFB00"/>
                </a:solidFill>
              </a:rPr>
              <a:t>living soul </a:t>
            </a:r>
            <a:r>
              <a:rPr b="1" i="1" spc="360">
                <a:solidFill>
                  <a:srgbClr val="FFFB00"/>
                </a:solidFill>
                <a:latin typeface="Palatino"/>
                <a:ea typeface="Palatino"/>
                <a:cs typeface="Palatino"/>
                <a:sym typeface="Palatino"/>
              </a:rPr>
              <a:t>[nephesh]</a:t>
            </a:r>
            <a:r>
              <a:t>.”</a:t>
            </a:r>
          </a:p>
        </p:txBody>
      </p:sp>
      <p:pic>
        <p:nvPicPr>
          <p:cNvPr id="224" name="GoodSalt-lwjas0271.jpg" descr="GoodSalt-lwjas0271.jpg"/>
          <p:cNvPicPr>
            <a:picLocks noChangeAspect="0"/>
          </p:cNvPicPr>
          <p:nvPr/>
        </p:nvPicPr>
        <p:blipFill>
          <a:blip r:embed="rId2">
            <a:extLst/>
          </a:blip>
          <a:stretch>
            <a:fillRect/>
          </a:stretch>
        </p:blipFill>
        <p:spPr>
          <a:xfrm>
            <a:off x="0" y="0"/>
            <a:ext cx="8636000" cy="13716000"/>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noFill/>
      </p:bgPr>
    </p:bg>
    <p:spTree>
      <p:nvGrpSpPr>
        <p:cNvPr id="1" name=""/>
        <p:cNvGrpSpPr/>
        <p:nvPr/>
      </p:nvGrpSpPr>
      <p:grpSpPr>
        <a:xfrm>
          <a:off x="0" y="0"/>
          <a:ext cx="0" cy="0"/>
          <a:chOff x="0" y="0"/>
          <a:chExt cx="0" cy="0"/>
        </a:xfrm>
      </p:grpSpPr>
      <p:sp>
        <p:nvSpPr>
          <p:cNvPr id="226" name="Rectangle"/>
          <p:cNvSpPr/>
          <p:nvPr/>
        </p:nvSpPr>
        <p:spPr>
          <a:xfrm>
            <a:off x="8382000" y="0"/>
            <a:ext cx="16002000" cy="13716000"/>
          </a:xfrm>
          <a:prstGeom prst="rect">
            <a:avLst/>
          </a:prstGeom>
          <a:solidFill>
            <a:srgbClr val="000000"/>
          </a:solidFill>
          <a:ln w="12700">
            <a:miter lim="400000"/>
          </a:ln>
        </p:spPr>
        <p:txBody>
          <a:bodyPr lIns="50800" tIns="50800" rIns="50800" bIns="50800" anchor="ctr"/>
          <a:lstStyle/>
          <a:p>
            <a:pPr>
              <a:defRPr b="0" sz="3200">
                <a:latin typeface="+mn-lt"/>
                <a:ea typeface="+mn-ea"/>
                <a:cs typeface="+mn-cs"/>
                <a:sym typeface="Helvetica Neue Medium"/>
              </a:defRPr>
            </a:pPr>
          </a:p>
        </p:txBody>
      </p:sp>
      <p:sp>
        <p:nvSpPr>
          <p:cNvPr id="227" name="Acts 27:37 NKJV…"/>
          <p:cNvSpPr txBox="1"/>
          <p:nvPr/>
        </p:nvSpPr>
        <p:spPr>
          <a:xfrm>
            <a:off x="9822519" y="1227605"/>
            <a:ext cx="13120962" cy="1264671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lnSpc>
                <a:spcPct val="110000"/>
              </a:lnSpc>
              <a:spcBef>
                <a:spcPts val="4000"/>
              </a:spcBef>
              <a:defRPr sz="8000">
                <a:solidFill>
                  <a:srgbClr val="FFD479"/>
                </a:solidFill>
                <a:latin typeface="Avenir Next Regular"/>
                <a:ea typeface="Avenir Next Regular"/>
                <a:cs typeface="Avenir Next Regular"/>
                <a:sym typeface="Avenir Next Regular"/>
              </a:defRPr>
            </a:pPr>
            <a:r>
              <a:t>Acts 27:37 </a:t>
            </a:r>
            <a:r>
              <a:rPr b="0" sz="4000"/>
              <a:t>NKJV</a:t>
            </a:r>
            <a:endParaRPr b="0" sz="4000"/>
          </a:p>
          <a:p>
            <a:pPr>
              <a:lnSpc>
                <a:spcPct val="110000"/>
              </a:lnSpc>
              <a:defRPr sz="2000">
                <a:solidFill>
                  <a:srgbClr val="FFD479"/>
                </a:solidFill>
                <a:latin typeface="Avenir Next Regular"/>
                <a:ea typeface="Avenir Next Regular"/>
                <a:cs typeface="Avenir Next Regular"/>
                <a:sym typeface="Avenir Next Regular"/>
              </a:defRPr>
            </a:pPr>
          </a:p>
          <a:p>
            <a:pPr>
              <a:lnSpc>
                <a:spcPct val="110000"/>
              </a:lnSpc>
              <a:spcBef>
                <a:spcPts val="6000"/>
              </a:spcBef>
              <a:defRPr b="0" sz="7200">
                <a:latin typeface="Avenir Next Demi Bold"/>
                <a:ea typeface="Avenir Next Demi Bold"/>
                <a:cs typeface="Avenir Next Demi Bold"/>
                <a:sym typeface="Avenir Next Demi Bold"/>
              </a:defRPr>
            </a:pPr>
            <a:r>
              <a:t>“And we were in all in the ship two hundred threescore and sixteen souls </a:t>
            </a:r>
            <a:r>
              <a:rPr b="1" i="1" spc="360">
                <a:solidFill>
                  <a:srgbClr val="FFFB00"/>
                </a:solidFill>
                <a:latin typeface="Palatino"/>
                <a:ea typeface="Palatino"/>
                <a:cs typeface="Palatino"/>
                <a:sym typeface="Palatino"/>
              </a:rPr>
              <a:t>[psuche]</a:t>
            </a:r>
            <a:r>
              <a:t>.”</a:t>
            </a:r>
          </a:p>
        </p:txBody>
      </p:sp>
      <p:pic>
        <p:nvPicPr>
          <p:cNvPr id="228" name="A group of people in a body of waterDescription automatically generated" descr="A group of people in a body of waterDescription automatically generated"/>
          <p:cNvPicPr>
            <a:picLocks noChangeAspect="0"/>
          </p:cNvPicPr>
          <p:nvPr/>
        </p:nvPicPr>
        <p:blipFill>
          <a:blip r:embed="rId2">
            <a:extLst/>
          </a:blip>
          <a:stretch>
            <a:fillRect/>
          </a:stretch>
        </p:blipFill>
        <p:spPr>
          <a:xfrm>
            <a:off x="0" y="0"/>
            <a:ext cx="8636000" cy="13716000"/>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30" name="A rocky beach next to a body of waterDescription automatically generated" descr="A rocky beach next to a body of waterDescription automatically generated"/>
          <p:cNvPicPr>
            <a:picLocks noChangeAspect="0"/>
          </p:cNvPicPr>
          <p:nvPr/>
        </p:nvPicPr>
        <p:blipFill>
          <a:blip r:embed="rId2">
            <a:extLst/>
          </a:blip>
          <a:srcRect l="5621" t="0" r="11045" b="0"/>
          <a:stretch>
            <a:fillRect/>
          </a:stretch>
        </p:blipFill>
        <p:spPr>
          <a:xfrm>
            <a:off x="0" y="0"/>
            <a:ext cx="24384001" cy="13715954"/>
          </a:xfrm>
          <a:prstGeom prst="rect">
            <a:avLst/>
          </a:prstGeom>
          <a:ln w="12700">
            <a:miter lim="400000"/>
          </a:ln>
        </p:spPr>
      </p:pic>
      <p:sp>
        <p:nvSpPr>
          <p:cNvPr id="231" name="Rectangle"/>
          <p:cNvSpPr/>
          <p:nvPr/>
        </p:nvSpPr>
        <p:spPr>
          <a:xfrm>
            <a:off x="8382000" y="0"/>
            <a:ext cx="16002000" cy="13716000"/>
          </a:xfrm>
          <a:prstGeom prst="rect">
            <a:avLst/>
          </a:prstGeom>
          <a:solidFill>
            <a:srgbClr val="000000"/>
          </a:solidFill>
          <a:ln w="12700">
            <a:miter lim="400000"/>
          </a:ln>
        </p:spPr>
        <p:txBody>
          <a:bodyPr lIns="50800" tIns="50800" rIns="50800" bIns="50800" anchor="ctr"/>
          <a:lstStyle/>
          <a:p>
            <a:pPr>
              <a:defRPr b="0" sz="3200">
                <a:latin typeface="+mn-lt"/>
                <a:ea typeface="+mn-ea"/>
                <a:cs typeface="+mn-cs"/>
                <a:sym typeface="Helvetica Neue Medium"/>
              </a:defRPr>
            </a:pPr>
          </a:p>
        </p:txBody>
      </p:sp>
      <p:sp>
        <p:nvSpPr>
          <p:cNvPr id="232" name="Revelation 16:3 NKJV…"/>
          <p:cNvSpPr txBox="1"/>
          <p:nvPr/>
        </p:nvSpPr>
        <p:spPr>
          <a:xfrm>
            <a:off x="10533719" y="719605"/>
            <a:ext cx="13120962" cy="1264671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lnSpc>
                <a:spcPct val="110000"/>
              </a:lnSpc>
              <a:spcBef>
                <a:spcPts val="4000"/>
              </a:spcBef>
              <a:defRPr sz="8000">
                <a:solidFill>
                  <a:srgbClr val="FFD479"/>
                </a:solidFill>
                <a:latin typeface="Avenir Next Regular"/>
                <a:ea typeface="Avenir Next Regular"/>
                <a:cs typeface="Avenir Next Regular"/>
                <a:sym typeface="Avenir Next Regular"/>
              </a:defRPr>
            </a:pPr>
            <a:r>
              <a:t>Revelation 16:3 </a:t>
            </a:r>
            <a:r>
              <a:rPr b="0" sz="4000"/>
              <a:t>NKJV</a:t>
            </a:r>
            <a:endParaRPr b="0" sz="4000"/>
          </a:p>
          <a:p>
            <a:pPr>
              <a:lnSpc>
                <a:spcPct val="110000"/>
              </a:lnSpc>
              <a:defRPr sz="2000">
                <a:solidFill>
                  <a:srgbClr val="FFD479"/>
                </a:solidFill>
                <a:latin typeface="Avenir Next Regular"/>
                <a:ea typeface="Avenir Next Regular"/>
                <a:cs typeface="Avenir Next Regular"/>
                <a:sym typeface="Avenir Next Regular"/>
              </a:defRPr>
            </a:pPr>
          </a:p>
          <a:p>
            <a:pPr>
              <a:lnSpc>
                <a:spcPct val="110000"/>
              </a:lnSpc>
              <a:defRPr b="0" sz="7200">
                <a:latin typeface="Avenir Next Demi Bold"/>
                <a:ea typeface="Avenir Next Demi Bold"/>
                <a:cs typeface="Avenir Next Demi Bold"/>
                <a:sym typeface="Avenir Next Demi Bold"/>
              </a:defRPr>
            </a:pPr>
            <a:r>
              <a:t>“… and </a:t>
            </a:r>
            <a:r>
              <a:rPr u="sng"/>
              <a:t>every living </a:t>
            </a:r>
            <a:r>
              <a:rPr sz="8800" u="sng">
                <a:solidFill>
                  <a:srgbClr val="FFFB00"/>
                </a:solidFill>
              </a:rPr>
              <a:t>soul</a:t>
            </a:r>
            <a:endParaRPr sz="8800" u="sng">
              <a:solidFill>
                <a:srgbClr val="99FF33"/>
              </a:solidFill>
            </a:endParaRPr>
          </a:p>
          <a:p>
            <a:pPr>
              <a:lnSpc>
                <a:spcPct val="110000"/>
              </a:lnSpc>
              <a:defRPr b="0" sz="7200">
                <a:latin typeface="Avenir Next Demi Bold"/>
                <a:ea typeface="Avenir Next Demi Bold"/>
                <a:cs typeface="Avenir Next Demi Bold"/>
                <a:sym typeface="Avenir Next Demi Bold"/>
              </a:defRPr>
            </a:pPr>
            <a:r>
              <a:rPr u="sng">
                <a:solidFill>
                  <a:srgbClr val="00F900"/>
                </a:solidFill>
              </a:rPr>
              <a:t>died</a:t>
            </a:r>
            <a:r>
              <a:t> </a:t>
            </a:r>
            <a:r>
              <a:rPr u="sng"/>
              <a:t>in the </a:t>
            </a:r>
            <a:r>
              <a:rPr u="sng">
                <a:solidFill>
                  <a:srgbClr val="00F900"/>
                </a:solidFill>
              </a:rPr>
              <a:t>sea</a:t>
            </a:r>
            <a:r>
              <a:t>.”</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grpSp>
        <p:nvGrpSpPr>
          <p:cNvPr id="237" name="Group"/>
          <p:cNvGrpSpPr/>
          <p:nvPr/>
        </p:nvGrpSpPr>
        <p:grpSpPr>
          <a:xfrm>
            <a:off x="0" y="-3576622"/>
            <a:ext cx="24384001" cy="18288001"/>
            <a:chOff x="0" y="0"/>
            <a:chExt cx="24384000" cy="18288000"/>
          </a:xfrm>
        </p:grpSpPr>
        <p:pic>
          <p:nvPicPr>
            <p:cNvPr id="234" name="1" descr="1"/>
            <p:cNvPicPr>
              <a:picLocks noChangeAspect="1"/>
            </p:cNvPicPr>
            <p:nvPr/>
          </p:nvPicPr>
          <p:blipFill>
            <a:blip r:embed="rId2">
              <a:extLst/>
            </a:blip>
            <a:stretch>
              <a:fillRect/>
            </a:stretch>
          </p:blipFill>
          <p:spPr>
            <a:xfrm>
              <a:off x="11247966" y="0"/>
              <a:ext cx="13136035" cy="9999134"/>
            </a:xfrm>
            <a:prstGeom prst="rect">
              <a:avLst/>
            </a:prstGeom>
            <a:ln w="12700" cap="flat">
              <a:noFill/>
              <a:miter lim="400000"/>
            </a:ln>
            <a:effectLst/>
          </p:spPr>
        </p:pic>
        <p:pic>
          <p:nvPicPr>
            <p:cNvPr id="235" name="1" descr="1"/>
            <p:cNvPicPr>
              <a:picLocks noChangeAspect="1"/>
            </p:cNvPicPr>
            <p:nvPr/>
          </p:nvPicPr>
          <p:blipFill>
            <a:blip r:embed="rId3">
              <a:extLst/>
            </a:blip>
            <a:stretch>
              <a:fillRect/>
            </a:stretch>
          </p:blipFill>
          <p:spPr>
            <a:xfrm>
              <a:off x="8373533" y="10371666"/>
              <a:ext cx="16010467" cy="7916335"/>
            </a:xfrm>
            <a:prstGeom prst="rect">
              <a:avLst/>
            </a:prstGeom>
            <a:ln w="12700" cap="flat">
              <a:noFill/>
              <a:miter lim="400000"/>
            </a:ln>
            <a:effectLst/>
          </p:spPr>
        </p:pic>
        <p:pic>
          <p:nvPicPr>
            <p:cNvPr id="236" name="1" descr="1"/>
            <p:cNvPicPr>
              <a:picLocks noChangeAspect="1"/>
            </p:cNvPicPr>
            <p:nvPr/>
          </p:nvPicPr>
          <p:blipFill>
            <a:blip r:embed="rId4">
              <a:extLst/>
            </a:blip>
            <a:stretch>
              <a:fillRect/>
            </a:stretch>
          </p:blipFill>
          <p:spPr>
            <a:xfrm>
              <a:off x="0" y="0"/>
              <a:ext cx="15002934" cy="18288000"/>
            </a:xfrm>
            <a:prstGeom prst="rect">
              <a:avLst/>
            </a:prstGeom>
            <a:ln w="12700" cap="flat">
              <a:noFill/>
              <a:miter lim="400000"/>
            </a:ln>
            <a:effectLst/>
          </p:spPr>
        </p:pic>
      </p:grpSp>
      <p:sp>
        <p:nvSpPr>
          <p:cNvPr id="238" name="These are SOULS"/>
          <p:cNvSpPr txBox="1"/>
          <p:nvPr/>
        </p:nvSpPr>
        <p:spPr>
          <a:xfrm>
            <a:off x="2184400" y="3759200"/>
            <a:ext cx="19718437" cy="3717279"/>
          </a:xfrm>
          <a:prstGeom prst="rect">
            <a:avLst/>
          </a:prstGeom>
          <a:solidFill>
            <a:srgbClr val="FFD479">
              <a:alpha val="74648"/>
            </a:srgbClr>
          </a:solidFill>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lvl1pPr>
              <a:defRPr b="0" sz="12800">
                <a:solidFill>
                  <a:srgbClr val="000000"/>
                </a:solidFill>
                <a:latin typeface="Arial Black"/>
                <a:ea typeface="Arial Black"/>
                <a:cs typeface="Arial Black"/>
                <a:sym typeface="Arial Black"/>
              </a:defRPr>
            </a:lvl1pPr>
          </a:lstStyle>
          <a:p>
            <a:pPr/>
            <a:r>
              <a:t>These are SOULS</a:t>
            </a:r>
          </a:p>
        </p:txBody>
      </p:sp>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mph" nodeType="clickEffect" presetID="9" grpId="1" fill="hold">
                                  <p:stCondLst>
                                    <p:cond delay="0"/>
                                  </p:stCondLst>
                                  <p:childTnLst>
                                    <p:set>
                                      <p:cBhvr>
                                        <p:cTn id="6" dur="indefinite" fill="hold"/>
                                        <p:tgtEl>
                                          <p:spTgt spid="237"/>
                                        </p:tgtEl>
                                        <p:attrNameLst>
                                          <p:attrName>style.opacity</p:attrName>
                                        </p:attrNameLst>
                                      </p:cBhvr>
                                      <p:to>
                                        <p:strVal val="0.50"/>
                                      </p:to>
                                    </p:set>
                                    <p:animEffect filter="image" prLst="opacity: 0.50; ">
                                      <p:cBhvr>
                                        <p:cTn id="7" dur="indefinite" fill="hold"/>
                                        <p:tgtEl>
                                          <p:spTgt spid="237"/>
                                        </p:tgtEl>
                                      </p:cBhvr>
                                    </p:animEffect>
                                  </p:childTnLst>
                                </p:cTn>
                              </p:par>
                            </p:childTnLst>
                          </p:cTn>
                        </p:par>
                        <p:par>
                          <p:cTn id="8" fill="hold">
                            <p:stCondLst>
                              <p:cond delay="1000"/>
                            </p:stCondLst>
                            <p:childTnLst>
                              <p:par>
                                <p:cTn id="9" presetClass="entr" nodeType="afterEffect" presetSubtype="16" presetID="23" grpId="2" fill="hold">
                                  <p:stCondLst>
                                    <p:cond delay="0"/>
                                  </p:stCondLst>
                                  <p:iterate type="el" backwards="0">
                                    <p:tmAbs val="0"/>
                                  </p:iterate>
                                  <p:childTnLst>
                                    <p:set>
                                      <p:cBhvr>
                                        <p:cTn id="10" fill="hold"/>
                                        <p:tgtEl>
                                          <p:spTgt spid="238"/>
                                        </p:tgtEl>
                                        <p:attrNameLst>
                                          <p:attrName>style.visibility</p:attrName>
                                        </p:attrNameLst>
                                      </p:cBhvr>
                                      <p:to>
                                        <p:strVal val="visible"/>
                                      </p:to>
                                    </p:set>
                                    <p:anim calcmode="lin" valueType="num">
                                      <p:cBhvr>
                                        <p:cTn id="11" dur="1000" fill="hold"/>
                                        <p:tgtEl>
                                          <p:spTgt spid="238"/>
                                        </p:tgtEl>
                                        <p:attrNameLst>
                                          <p:attrName>ppt_w</p:attrName>
                                        </p:attrNameLst>
                                      </p:cBhvr>
                                      <p:tavLst>
                                        <p:tav tm="0">
                                          <p:val>
                                            <p:fltVal val="0"/>
                                          </p:val>
                                        </p:tav>
                                        <p:tav tm="100000">
                                          <p:val>
                                            <p:strVal val="#ppt_w"/>
                                          </p:val>
                                        </p:tav>
                                      </p:tavLst>
                                    </p:anim>
                                    <p:anim calcmode="lin" valueType="num">
                                      <p:cBhvr>
                                        <p:cTn id="12" dur="1000" fill="hold"/>
                                        <p:tgtEl>
                                          <p:spTgt spid="238"/>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38" grpId="2"/>
      <p:bldP build="whole" bldLvl="1" animBg="1" rev="0" advAuto="0" spid="237" grpId="1"/>
    </p:bldLst>
  </p:timing>
</p:sld>
</file>

<file path=ppt/slides/slide2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40" name="Image" descr="Image"/>
          <p:cNvPicPr>
            <a:picLocks noChangeAspect="1"/>
          </p:cNvPicPr>
          <p:nvPr/>
        </p:nvPicPr>
        <p:blipFill>
          <a:blip r:embed="rId2">
            <a:extLst/>
          </a:blip>
          <a:stretch>
            <a:fillRect/>
          </a:stretch>
        </p:blipFill>
        <p:spPr>
          <a:xfrm>
            <a:off x="-16988238" y="-5950560"/>
            <a:ext cx="45352827" cy="26125120"/>
          </a:xfrm>
          <a:prstGeom prst="rect">
            <a:avLst/>
          </a:prstGeom>
          <a:ln w="12700">
            <a:miter lim="400000"/>
          </a:ln>
        </p:spPr>
      </p:pic>
      <p:sp>
        <p:nvSpPr>
          <p:cNvPr id="241" name="AFTER DEATH,…"/>
          <p:cNvSpPr txBox="1"/>
          <p:nvPr/>
        </p:nvSpPr>
        <p:spPr>
          <a:xfrm>
            <a:off x="7740853" y="4584700"/>
            <a:ext cx="8902294" cy="45466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defRPr cap="all" sz="12800">
                <a:solidFill>
                  <a:srgbClr val="000000"/>
                </a:solidFill>
                <a:latin typeface="Avenir Next Condensed Regular"/>
                <a:ea typeface="Avenir Next Condensed Regular"/>
                <a:cs typeface="Avenir Next Condensed Regular"/>
                <a:sym typeface="Avenir Next Condensed Regular"/>
              </a:defRPr>
            </a:pPr>
            <a:r>
              <a:t>AFTER DEATH,</a:t>
            </a:r>
          </a:p>
          <a:p>
            <a:pPr>
              <a:defRPr cap="all" sz="12800">
                <a:solidFill>
                  <a:srgbClr val="000000"/>
                </a:solidFill>
                <a:latin typeface="Avenir Next Condensed Regular"/>
                <a:ea typeface="Avenir Next Condensed Regular"/>
                <a:cs typeface="Avenir Next Condensed Regular"/>
                <a:sym typeface="Avenir Next Condensed Regular"/>
              </a:defRPr>
            </a:pPr>
            <a:r>
              <a:t>WHERE?</a:t>
            </a:r>
          </a:p>
        </p:txBody>
      </p:sp>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mph" nodeType="afterEffect" presetID="9" grpId="1" fill="hold">
                                  <p:stCondLst>
                                    <p:cond delay="500"/>
                                  </p:stCondLst>
                                  <p:childTnLst>
                                    <p:set>
                                      <p:cBhvr>
                                        <p:cTn id="6" dur="indefinite" fill="hold"/>
                                        <p:tgtEl>
                                          <p:spTgt spid="240"/>
                                        </p:tgtEl>
                                        <p:attrNameLst>
                                          <p:attrName>style.opacity</p:attrName>
                                        </p:attrNameLst>
                                      </p:cBhvr>
                                      <p:to>
                                        <p:strVal val="0.50"/>
                                      </p:to>
                                    </p:set>
                                    <p:animEffect filter="image" prLst="opacity: 0.50; ">
                                      <p:cBhvr>
                                        <p:cTn id="7" dur="indefinite" fill="hold"/>
                                        <p:tgtEl>
                                          <p:spTgt spid="240"/>
                                        </p:tgtEl>
                                      </p:cBhvr>
                                    </p:animEffect>
                                  </p:childTnLst>
                                </p:cTn>
                              </p:par>
                            </p:childTnLst>
                          </p:cTn>
                        </p:par>
                        <p:par>
                          <p:cTn id="8" fill="hold">
                            <p:stCondLst>
                              <p:cond delay="1500"/>
                            </p:stCondLst>
                            <p:childTnLst>
                              <p:par>
                                <p:cTn id="9" presetClass="entr" nodeType="afterEffect" presetSubtype="16" presetID="23" grpId="2" fill="hold">
                                  <p:stCondLst>
                                    <p:cond delay="0"/>
                                  </p:stCondLst>
                                  <p:iterate type="el" backwards="0">
                                    <p:tmAbs val="0"/>
                                  </p:iterate>
                                  <p:childTnLst>
                                    <p:set>
                                      <p:cBhvr>
                                        <p:cTn id="10" fill="hold"/>
                                        <p:tgtEl>
                                          <p:spTgt spid="241"/>
                                        </p:tgtEl>
                                        <p:attrNameLst>
                                          <p:attrName>style.visibility</p:attrName>
                                        </p:attrNameLst>
                                      </p:cBhvr>
                                      <p:to>
                                        <p:strVal val="visible"/>
                                      </p:to>
                                    </p:set>
                                    <p:anim calcmode="lin" valueType="num">
                                      <p:cBhvr>
                                        <p:cTn id="11" dur="1500" fill="hold"/>
                                        <p:tgtEl>
                                          <p:spTgt spid="241"/>
                                        </p:tgtEl>
                                        <p:attrNameLst>
                                          <p:attrName>ppt_w</p:attrName>
                                        </p:attrNameLst>
                                      </p:cBhvr>
                                      <p:tavLst>
                                        <p:tav tm="0">
                                          <p:val>
                                            <p:fltVal val="0"/>
                                          </p:val>
                                        </p:tav>
                                        <p:tav tm="100000">
                                          <p:val>
                                            <p:strVal val="#ppt_w"/>
                                          </p:val>
                                        </p:tav>
                                      </p:tavLst>
                                    </p:anim>
                                    <p:anim calcmode="lin" valueType="num">
                                      <p:cBhvr>
                                        <p:cTn id="12" dur="1500" fill="hold"/>
                                        <p:tgtEl>
                                          <p:spTgt spid="241"/>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40" grpId="1"/>
      <p:bldP build="whole" bldLvl="1" animBg="1" rev="0" advAuto="0" spid="241" grpId="2"/>
    </p:bldLst>
  </p:timing>
</p:sld>
</file>

<file path=ppt/slides/slide2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43" name="image.jpeg" descr="image.jpeg"/>
          <p:cNvPicPr>
            <a:picLocks noChangeAspect="1"/>
          </p:cNvPicPr>
          <p:nvPr/>
        </p:nvPicPr>
        <p:blipFill>
          <a:blip r:embed="rId2">
            <a:extLst/>
          </a:blip>
          <a:stretch>
            <a:fillRect/>
          </a:stretch>
        </p:blipFill>
        <p:spPr>
          <a:xfrm>
            <a:off x="11341261" y="6531024"/>
            <a:ext cx="13052633" cy="7304028"/>
          </a:xfrm>
          <a:prstGeom prst="rect">
            <a:avLst/>
          </a:prstGeom>
          <a:ln w="12700">
            <a:miter lim="400000"/>
          </a:ln>
        </p:spPr>
      </p:pic>
      <p:pic>
        <p:nvPicPr>
          <p:cNvPr id="244" name="image.jpeg" descr="image.jpeg"/>
          <p:cNvPicPr>
            <a:picLocks noChangeAspect="0"/>
          </p:cNvPicPr>
          <p:nvPr/>
        </p:nvPicPr>
        <p:blipFill>
          <a:blip r:embed="rId3">
            <a:extLst/>
          </a:blip>
          <a:stretch>
            <a:fillRect/>
          </a:stretch>
        </p:blipFill>
        <p:spPr>
          <a:xfrm>
            <a:off x="11338293" y="-316684"/>
            <a:ext cx="13055601" cy="6854250"/>
          </a:xfrm>
          <a:prstGeom prst="rect">
            <a:avLst/>
          </a:prstGeom>
          <a:ln w="12700">
            <a:miter lim="400000"/>
          </a:ln>
        </p:spPr>
      </p:pic>
      <p:sp>
        <p:nvSpPr>
          <p:cNvPr id="245" name="Genesis 3:19 NKJV…"/>
          <p:cNvSpPr txBox="1"/>
          <p:nvPr/>
        </p:nvSpPr>
        <p:spPr>
          <a:xfrm>
            <a:off x="1362068" y="736284"/>
            <a:ext cx="8510037" cy="12243432"/>
          </a:xfrm>
          <a:prstGeom prst="rect">
            <a:avLst/>
          </a:prstGeom>
          <a:solidFill>
            <a:srgbClr val="000000"/>
          </a:solidFill>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p>
            <a:pPr>
              <a:defRPr sz="8000">
                <a:solidFill>
                  <a:srgbClr val="FFD479"/>
                </a:solidFill>
                <a:latin typeface="Avenir Next Regular"/>
                <a:ea typeface="Avenir Next Regular"/>
                <a:cs typeface="Avenir Next Regular"/>
                <a:sym typeface="Avenir Next Regular"/>
              </a:defRPr>
            </a:pPr>
            <a:r>
              <a:t>Genesis 3:19 </a:t>
            </a:r>
            <a:r>
              <a:rPr b="0" sz="4000"/>
              <a:t>NKJV</a:t>
            </a:r>
            <a:endParaRPr b="0" sz="4000"/>
          </a:p>
          <a:p>
            <a:pPr>
              <a:defRPr sz="7200">
                <a:solidFill>
                  <a:srgbClr val="FFD479"/>
                </a:solidFill>
                <a:latin typeface="Avenir Next Regular"/>
                <a:ea typeface="Avenir Next Regular"/>
                <a:cs typeface="Avenir Next Regular"/>
                <a:sym typeface="Avenir Next Regular"/>
              </a:defRPr>
            </a:pPr>
            <a:endParaRPr b="0"/>
          </a:p>
          <a:p>
            <a:pPr>
              <a:defRPr b="0" sz="7200">
                <a:latin typeface="Avenir Next Demi Bold"/>
                <a:ea typeface="Avenir Next Demi Bold"/>
                <a:cs typeface="Avenir Next Demi Bold"/>
                <a:sym typeface="Avenir Next Demi Bold"/>
              </a:defRPr>
            </a:pPr>
            <a:r>
              <a:t>For </a:t>
            </a:r>
            <a:r>
              <a:rPr>
                <a:solidFill>
                  <a:srgbClr val="FFFB00"/>
                </a:solidFill>
              </a:rPr>
              <a:t>you were made from dust</a:t>
            </a:r>
            <a:r>
              <a:t>,</a:t>
            </a:r>
          </a:p>
          <a:p>
            <a:pPr>
              <a:defRPr b="0" sz="7200">
                <a:latin typeface="Avenir Next Demi Bold"/>
                <a:ea typeface="Avenir Next Demi Bold"/>
                <a:cs typeface="Avenir Next Demi Bold"/>
                <a:sym typeface="Avenir Next Demi Bold"/>
              </a:defRPr>
            </a:pPr>
            <a:r>
              <a:t>and </a:t>
            </a:r>
            <a:r>
              <a:rPr>
                <a:solidFill>
                  <a:srgbClr val="FFFB00"/>
                </a:solidFill>
              </a:rPr>
              <a:t>to dust you will return</a:t>
            </a:r>
            <a:r>
              <a:t>.”</a:t>
            </a:r>
          </a:p>
        </p:txBody>
      </p:sp>
      <p:sp>
        <p:nvSpPr>
          <p:cNvPr id="246" name="Rectangle"/>
          <p:cNvSpPr/>
          <p:nvPr/>
        </p:nvSpPr>
        <p:spPr>
          <a:xfrm>
            <a:off x="3412413" y="9446438"/>
            <a:ext cx="4409347" cy="1270001"/>
          </a:xfrm>
          <a:prstGeom prst="rect">
            <a:avLst/>
          </a:prstGeom>
          <a:ln w="127000">
            <a:solidFill>
              <a:schemeClr val="accent5"/>
            </a:solidFill>
            <a:miter lim="400000"/>
          </a:ln>
        </p:spPr>
        <p:txBody>
          <a:bodyPr lIns="50800" tIns="50800" rIns="50800" bIns="50800" anchor="ctr"/>
          <a:lstStyle/>
          <a:p>
            <a:pPr>
              <a:defRPr b="0" sz="3200">
                <a:latin typeface="+mn-lt"/>
                <a:ea typeface="+mn-ea"/>
                <a:cs typeface="+mn-cs"/>
                <a:sym typeface="Helvetica Neue Medium"/>
              </a:defRPr>
            </a:pPr>
          </a:p>
        </p:txBody>
      </p:sp>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16" presetID="23" grpId="1" fill="hold">
                                  <p:stCondLst>
                                    <p:cond delay="0"/>
                                  </p:stCondLst>
                                  <p:iterate type="el" backwards="0">
                                    <p:tmAbs val="0"/>
                                  </p:iterate>
                                  <p:childTnLst>
                                    <p:set>
                                      <p:cBhvr>
                                        <p:cTn id="6" fill="hold"/>
                                        <p:tgtEl>
                                          <p:spTgt spid="246"/>
                                        </p:tgtEl>
                                        <p:attrNameLst>
                                          <p:attrName>style.visibility</p:attrName>
                                        </p:attrNameLst>
                                      </p:cBhvr>
                                      <p:to>
                                        <p:strVal val="visible"/>
                                      </p:to>
                                    </p:set>
                                    <p:anim calcmode="lin" valueType="num">
                                      <p:cBhvr>
                                        <p:cTn id="7" dur="750" fill="hold"/>
                                        <p:tgtEl>
                                          <p:spTgt spid="246"/>
                                        </p:tgtEl>
                                        <p:attrNameLst>
                                          <p:attrName>ppt_w</p:attrName>
                                        </p:attrNameLst>
                                      </p:cBhvr>
                                      <p:tavLst>
                                        <p:tav tm="0">
                                          <p:val>
                                            <p:fltVal val="0"/>
                                          </p:val>
                                        </p:tav>
                                        <p:tav tm="100000">
                                          <p:val>
                                            <p:strVal val="#ppt_w"/>
                                          </p:val>
                                        </p:tav>
                                      </p:tavLst>
                                    </p:anim>
                                    <p:anim calcmode="lin" valueType="num">
                                      <p:cBhvr>
                                        <p:cTn id="8" dur="750" fill="hold"/>
                                        <p:tgtEl>
                                          <p:spTgt spid="246"/>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46" grpId="1"/>
    </p:bldLst>
  </p:timing>
</p:sld>
</file>

<file path=ppt/slides/slide2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48" name="image.jpeg" descr="image.jpeg"/>
          <p:cNvPicPr>
            <a:picLocks noChangeAspect="1"/>
          </p:cNvPicPr>
          <p:nvPr/>
        </p:nvPicPr>
        <p:blipFill>
          <a:blip r:embed="rId2">
            <a:extLst/>
          </a:blip>
          <a:srcRect l="5256" t="0" r="166" b="1"/>
          <a:stretch>
            <a:fillRect/>
          </a:stretch>
        </p:blipFill>
        <p:spPr>
          <a:xfrm>
            <a:off x="0" y="5799372"/>
            <a:ext cx="10414046" cy="8175242"/>
          </a:xfrm>
          <a:prstGeom prst="rect">
            <a:avLst/>
          </a:prstGeom>
          <a:ln w="12700">
            <a:miter lim="400000"/>
          </a:ln>
        </p:spPr>
      </p:pic>
      <p:pic>
        <p:nvPicPr>
          <p:cNvPr id="249" name="image.png" descr="image.png"/>
          <p:cNvPicPr>
            <a:picLocks noChangeAspect="1"/>
          </p:cNvPicPr>
          <p:nvPr/>
        </p:nvPicPr>
        <p:blipFill>
          <a:blip r:embed="rId3">
            <a:extLst/>
          </a:blip>
          <a:srcRect l="0" t="0" r="0" b="21134"/>
          <a:stretch>
            <a:fillRect/>
          </a:stretch>
        </p:blipFill>
        <p:spPr>
          <a:xfrm>
            <a:off x="0" y="0"/>
            <a:ext cx="10414000" cy="5858942"/>
          </a:xfrm>
          <a:prstGeom prst="rect">
            <a:avLst/>
          </a:prstGeom>
          <a:ln w="12700">
            <a:miter lim="400000"/>
          </a:ln>
        </p:spPr>
      </p:pic>
      <p:sp>
        <p:nvSpPr>
          <p:cNvPr id="250" name="Genesis 2:19 NKJV…"/>
          <p:cNvSpPr txBox="1"/>
          <p:nvPr/>
        </p:nvSpPr>
        <p:spPr>
          <a:xfrm>
            <a:off x="11633568" y="279084"/>
            <a:ext cx="11259965" cy="12243432"/>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p>
            <a:pPr>
              <a:defRPr sz="8000">
                <a:solidFill>
                  <a:srgbClr val="FFD479"/>
                </a:solidFill>
                <a:latin typeface="Avenir Next Regular"/>
                <a:ea typeface="Avenir Next Regular"/>
                <a:cs typeface="Avenir Next Regular"/>
                <a:sym typeface="Avenir Next Regular"/>
              </a:defRPr>
            </a:pPr>
            <a:r>
              <a:t>Genesis 2:19 </a:t>
            </a:r>
            <a:r>
              <a:rPr b="0" sz="4000"/>
              <a:t>NKJV</a:t>
            </a:r>
            <a:endParaRPr b="0" sz="4000"/>
          </a:p>
          <a:p>
            <a:pPr>
              <a:defRPr sz="7200">
                <a:solidFill>
                  <a:srgbClr val="FFD479"/>
                </a:solidFill>
                <a:latin typeface="Avenir Next Regular"/>
                <a:ea typeface="Avenir Next Regular"/>
                <a:cs typeface="Avenir Next Regular"/>
                <a:sym typeface="Avenir Next Regular"/>
              </a:defRPr>
            </a:pPr>
            <a:endParaRPr b="0"/>
          </a:p>
          <a:p>
            <a:pPr>
              <a:defRPr b="0" sz="7200">
                <a:latin typeface="Avenir Next Demi Bold"/>
                <a:ea typeface="Avenir Next Demi Bold"/>
                <a:cs typeface="Avenir Next Demi Bold"/>
                <a:sym typeface="Avenir Next Demi Bold"/>
              </a:defRPr>
            </a:pPr>
            <a:r>
              <a:t>“So the LORD God formed </a:t>
            </a:r>
            <a:r>
              <a:rPr>
                <a:solidFill>
                  <a:srgbClr val="FFFB00"/>
                </a:solidFill>
              </a:rPr>
              <a:t>from the ground</a:t>
            </a:r>
            <a:r>
              <a:t> all the wild animals and all the birds of the sky.”</a:t>
            </a:r>
          </a:p>
        </p:txBody>
      </p:sp>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52" name="“For people and animals share the same fate—both breathe and both must die. So people have no real advantage over the animals. How meaningless! 20 Both go to the same place—they came from dust and they return to dust."/>
          <p:cNvSpPr txBox="1"/>
          <p:nvPr/>
        </p:nvSpPr>
        <p:spPr>
          <a:xfrm>
            <a:off x="12347897" y="3227043"/>
            <a:ext cx="10467219" cy="2081370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lnSpc>
                <a:spcPct val="110000"/>
              </a:lnSpc>
              <a:spcBef>
                <a:spcPts val="6000"/>
              </a:spcBef>
              <a:defRPr b="0" sz="7200">
                <a:latin typeface="Avenir Next Demi Bold"/>
                <a:ea typeface="Avenir Next Demi Bold"/>
                <a:cs typeface="Avenir Next Demi Bold"/>
                <a:sym typeface="Avenir Next Demi Bold"/>
              </a:defRPr>
            </a:pPr>
            <a:r>
              <a:t>“For people and animals share the same fate—</a:t>
            </a:r>
            <a:r>
              <a:rPr>
                <a:solidFill>
                  <a:srgbClr val="FFFB00"/>
                </a:solidFill>
              </a:rPr>
              <a:t>both breathe and both must die</a:t>
            </a:r>
            <a:r>
              <a:t>. So people have </a:t>
            </a:r>
            <a:r>
              <a:rPr>
                <a:solidFill>
                  <a:srgbClr val="FFFB00"/>
                </a:solidFill>
              </a:rPr>
              <a:t>no real advantage </a:t>
            </a:r>
            <a:r>
              <a:t>over the animals. How meaningless! </a:t>
            </a:r>
            <a:r>
              <a:rPr baseline="31999">
                <a:latin typeface="Avenir Next Regular"/>
                <a:ea typeface="Avenir Next Regular"/>
                <a:cs typeface="Avenir Next Regular"/>
                <a:sym typeface="Avenir Next Regular"/>
              </a:rPr>
              <a:t>20</a:t>
            </a:r>
            <a:r>
              <a:t> Both go to the same place—</a:t>
            </a:r>
            <a:r>
              <a:rPr>
                <a:solidFill>
                  <a:srgbClr val="FFFB00"/>
                </a:solidFill>
              </a:rPr>
              <a:t>they came from dust and they return to dust</a:t>
            </a:r>
            <a:r>
              <a:t>.</a:t>
            </a:r>
          </a:p>
        </p:txBody>
      </p:sp>
      <p:sp>
        <p:nvSpPr>
          <p:cNvPr id="253" name="Rectangle"/>
          <p:cNvSpPr/>
          <p:nvPr/>
        </p:nvSpPr>
        <p:spPr>
          <a:xfrm>
            <a:off x="10779013" y="0"/>
            <a:ext cx="13604987" cy="2866967"/>
          </a:xfrm>
          <a:prstGeom prst="rect">
            <a:avLst/>
          </a:prstGeom>
          <a:solidFill>
            <a:srgbClr val="000000"/>
          </a:solidFill>
          <a:ln w="12700">
            <a:miter lim="400000"/>
          </a:ln>
        </p:spPr>
        <p:txBody>
          <a:bodyPr lIns="50800" tIns="50800" rIns="50800" bIns="50800" anchor="ctr"/>
          <a:lstStyle/>
          <a:p>
            <a:pPr>
              <a:defRPr b="0" sz="3200">
                <a:latin typeface="+mn-lt"/>
                <a:ea typeface="+mn-ea"/>
                <a:cs typeface="+mn-cs"/>
                <a:sym typeface="Helvetica Neue Medium"/>
              </a:defRPr>
            </a:pPr>
          </a:p>
        </p:txBody>
      </p:sp>
      <p:pic>
        <p:nvPicPr>
          <p:cNvPr id="254" name="image.png" descr="image.png"/>
          <p:cNvPicPr>
            <a:picLocks noChangeAspect="1"/>
          </p:cNvPicPr>
          <p:nvPr/>
        </p:nvPicPr>
        <p:blipFill>
          <a:blip r:embed="rId2">
            <a:extLst/>
          </a:blip>
          <a:srcRect l="24070" t="3045" r="20532" b="3045"/>
          <a:stretch>
            <a:fillRect/>
          </a:stretch>
        </p:blipFill>
        <p:spPr>
          <a:xfrm>
            <a:off x="0" y="0"/>
            <a:ext cx="10788071" cy="13716000"/>
          </a:xfrm>
          <a:prstGeom prst="rect">
            <a:avLst/>
          </a:prstGeom>
          <a:ln w="12700">
            <a:miter lim="400000"/>
          </a:ln>
        </p:spPr>
      </p:pic>
      <p:sp>
        <p:nvSpPr>
          <p:cNvPr id="255" name="Ecclesiastes 3:19, 20 NKJV"/>
          <p:cNvSpPr txBox="1"/>
          <p:nvPr/>
        </p:nvSpPr>
        <p:spPr>
          <a:xfrm>
            <a:off x="11568763" y="915643"/>
            <a:ext cx="12025487" cy="2037397"/>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lnSpc>
                <a:spcPct val="110000"/>
              </a:lnSpc>
              <a:spcBef>
                <a:spcPts val="4000"/>
              </a:spcBef>
              <a:defRPr sz="8000">
                <a:solidFill>
                  <a:srgbClr val="FFD479"/>
                </a:solidFill>
                <a:latin typeface="Avenir Next Regular"/>
                <a:ea typeface="Avenir Next Regular"/>
                <a:cs typeface="Avenir Next Regular"/>
                <a:sym typeface="Avenir Next Regular"/>
              </a:defRPr>
            </a:pPr>
            <a:r>
              <a:t>Ecclesiastes 3:19, 20 </a:t>
            </a:r>
            <a:r>
              <a:rPr b="0" sz="4000"/>
              <a:t>NKJV</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path" nodeType="clickEffect" presetSubtype="0" presetID="-1" grpId="1" accel="50000" decel="50000" fill="hold">
                                  <p:stCondLst>
                                    <p:cond delay="0"/>
                                  </p:stCondLst>
                                  <p:childTnLst>
                                    <p:animMotion path="M 0.000000 0.000000 L -0.003353 -0.298189" origin="layout" pathEditMode="relative">
                                      <p:cBhvr>
                                        <p:cTn id="6" dur="1000" fill="hold"/>
                                        <p:tgtEl>
                                          <p:spTgt spid="252"/>
                                        </p:tgtEl>
                                        <p:attrNameLst>
                                          <p:attrName>ppt_x</p:attrName>
                                          <p:attrName>ppt_y</p:attrName>
                                        </p:attrNameLst>
                                      </p:cBhvr>
                                    </p:animMotion>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noFill/>
      </p:bgPr>
    </p:bg>
    <p:spTree>
      <p:nvGrpSpPr>
        <p:cNvPr id="1" name=""/>
        <p:cNvGrpSpPr/>
        <p:nvPr/>
      </p:nvGrpSpPr>
      <p:grpSpPr>
        <a:xfrm>
          <a:off x="0" y="0"/>
          <a:ext cx="0" cy="0"/>
          <a:chOff x="0" y="0"/>
          <a:chExt cx="0" cy="0"/>
        </a:xfrm>
      </p:grpSpPr>
      <p:pic>
        <p:nvPicPr>
          <p:cNvPr id="137" name="A group of people in a dark roomDescription automatically generated" descr="A group of people in a dark roomDescription automatically generated"/>
          <p:cNvPicPr>
            <a:picLocks noChangeAspect="1"/>
          </p:cNvPicPr>
          <p:nvPr/>
        </p:nvPicPr>
        <p:blipFill>
          <a:blip r:embed="rId2">
            <a:extLst/>
          </a:blip>
          <a:srcRect l="4336" t="0" r="7174" b="0"/>
          <a:stretch>
            <a:fillRect/>
          </a:stretch>
        </p:blipFill>
        <p:spPr>
          <a:xfrm>
            <a:off x="0" y="0"/>
            <a:ext cx="24387878" cy="13716000"/>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57" name="image.png" descr="image.png"/>
          <p:cNvPicPr>
            <a:picLocks noChangeAspect="1"/>
          </p:cNvPicPr>
          <p:nvPr/>
        </p:nvPicPr>
        <p:blipFill>
          <a:blip r:embed="rId2">
            <a:extLst/>
          </a:blip>
          <a:srcRect l="24070" t="3045" r="20532" b="3045"/>
          <a:stretch>
            <a:fillRect/>
          </a:stretch>
        </p:blipFill>
        <p:spPr>
          <a:xfrm>
            <a:off x="0" y="0"/>
            <a:ext cx="10788071" cy="13716000"/>
          </a:xfrm>
          <a:prstGeom prst="rect">
            <a:avLst/>
          </a:prstGeom>
          <a:ln w="12700">
            <a:miter lim="400000"/>
          </a:ln>
        </p:spPr>
      </p:pic>
      <p:sp>
        <p:nvSpPr>
          <p:cNvPr id="258" name="Genesis 1:24 NKJV…"/>
          <p:cNvSpPr txBox="1"/>
          <p:nvPr/>
        </p:nvSpPr>
        <p:spPr>
          <a:xfrm>
            <a:off x="11397319" y="534643"/>
            <a:ext cx="11936584" cy="1264671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defTabSz="808990">
              <a:lnSpc>
                <a:spcPct val="110000"/>
              </a:lnSpc>
              <a:spcBef>
                <a:spcPts val="3900"/>
              </a:spcBef>
              <a:defRPr sz="7840">
                <a:solidFill>
                  <a:srgbClr val="FFD479"/>
                </a:solidFill>
                <a:latin typeface="Avenir Next Regular"/>
                <a:ea typeface="Avenir Next Regular"/>
                <a:cs typeface="Avenir Next Regular"/>
                <a:sym typeface="Avenir Next Regular"/>
              </a:defRPr>
            </a:pPr>
            <a:r>
              <a:t>Genesis 1:24 </a:t>
            </a:r>
            <a:r>
              <a:rPr b="0" sz="3920"/>
              <a:t>NKJV</a:t>
            </a:r>
            <a:endParaRPr b="0" sz="3920"/>
          </a:p>
          <a:p>
            <a:pPr defTabSz="808990">
              <a:lnSpc>
                <a:spcPct val="110000"/>
              </a:lnSpc>
              <a:defRPr sz="1960">
                <a:solidFill>
                  <a:srgbClr val="FFD479"/>
                </a:solidFill>
                <a:latin typeface="Avenir Next Regular"/>
                <a:ea typeface="Avenir Next Regular"/>
                <a:cs typeface="Avenir Next Regular"/>
                <a:sym typeface="Avenir Next Regular"/>
              </a:defRPr>
            </a:pPr>
          </a:p>
          <a:p>
            <a:pPr defTabSz="808990">
              <a:lnSpc>
                <a:spcPct val="110000"/>
              </a:lnSpc>
              <a:spcBef>
                <a:spcPts val="5800"/>
              </a:spcBef>
              <a:defRPr b="0" sz="7056">
                <a:latin typeface="Avenir Next Demi Bold"/>
                <a:ea typeface="Avenir Next Demi Bold"/>
                <a:cs typeface="Avenir Next Demi Bold"/>
                <a:sym typeface="Avenir Next Demi Bold"/>
              </a:defRPr>
            </a:pPr>
            <a:r>
              <a:t>“Then God said, “Let the earth bring forth the </a:t>
            </a:r>
            <a:r>
              <a:rPr>
                <a:solidFill>
                  <a:srgbClr val="FFFB00"/>
                </a:solidFill>
              </a:rPr>
              <a:t>living creature </a:t>
            </a:r>
            <a:r>
              <a:rPr b="1" i="1">
                <a:solidFill>
                  <a:srgbClr val="FFFB00"/>
                </a:solidFill>
                <a:latin typeface="Palatino"/>
                <a:ea typeface="Palatino"/>
                <a:cs typeface="Palatino"/>
                <a:sym typeface="Palatino"/>
              </a:rPr>
              <a:t>[nephesh]</a:t>
            </a:r>
            <a:r>
              <a:t> according to its kind: </a:t>
            </a:r>
            <a:r>
              <a:rPr>
                <a:solidFill>
                  <a:srgbClr val="00F900"/>
                </a:solidFill>
              </a:rPr>
              <a:t>cattle</a:t>
            </a:r>
            <a:r>
              <a:t> and </a:t>
            </a:r>
            <a:r>
              <a:rPr>
                <a:solidFill>
                  <a:srgbClr val="00F900"/>
                </a:solidFill>
              </a:rPr>
              <a:t>creeping thing</a:t>
            </a:r>
            <a:r>
              <a:t> and </a:t>
            </a:r>
            <a:r>
              <a:rPr>
                <a:solidFill>
                  <a:srgbClr val="00F900"/>
                </a:solidFill>
              </a:rPr>
              <a:t>beast</a:t>
            </a:r>
            <a:r>
              <a:t> of the earth, each according to its kind”; and it was so.”</a:t>
            </a:r>
          </a:p>
        </p:txBody>
      </p:sp>
    </p:spTree>
  </p:cSld>
  <p:clrMapOvr>
    <a:masterClrMapping/>
  </p:clrMapOvr>
  <p:transition xmlns:p14="http://schemas.microsoft.com/office/powerpoint/2010/main" spd="med" advClick="1"/>
</p:sld>
</file>

<file path=ppt/slides/slide3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60" name="image.jpeg" descr="image.jpeg"/>
          <p:cNvPicPr>
            <a:picLocks noChangeAspect="0"/>
          </p:cNvPicPr>
          <p:nvPr/>
        </p:nvPicPr>
        <p:blipFill>
          <a:blip r:embed="rId2">
            <a:extLst/>
          </a:blip>
          <a:stretch>
            <a:fillRect/>
          </a:stretch>
        </p:blipFill>
        <p:spPr>
          <a:xfrm>
            <a:off x="0" y="0"/>
            <a:ext cx="24384000" cy="13716000"/>
          </a:xfrm>
          <a:prstGeom prst="rect">
            <a:avLst/>
          </a:prstGeom>
          <a:ln w="12700">
            <a:miter lim="400000"/>
          </a:ln>
        </p:spPr>
      </p:pic>
    </p:spTree>
  </p:cSld>
  <p:clrMapOvr>
    <a:masterClrMapping/>
  </p:clrMapOvr>
  <p:transition xmlns:p14="http://schemas.microsoft.com/office/powerpoint/2010/main" spd="med" advClick="1"/>
</p:sld>
</file>

<file path=ppt/slides/slide3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62" name="Image" descr="Image"/>
          <p:cNvPicPr>
            <a:picLocks noChangeAspect="1"/>
          </p:cNvPicPr>
          <p:nvPr/>
        </p:nvPicPr>
        <p:blipFill>
          <a:blip r:embed="rId2">
            <a:extLst/>
          </a:blip>
          <a:stretch>
            <a:fillRect/>
          </a:stretch>
        </p:blipFill>
        <p:spPr>
          <a:xfrm>
            <a:off x="-16988238" y="-5950560"/>
            <a:ext cx="45352827" cy="26125120"/>
          </a:xfrm>
          <a:prstGeom prst="rect">
            <a:avLst/>
          </a:prstGeom>
          <a:ln w="12700">
            <a:miter lim="400000"/>
          </a:ln>
        </p:spPr>
      </p:pic>
      <p:sp>
        <p:nvSpPr>
          <p:cNvPr id="263" name="DEATH,…"/>
          <p:cNvSpPr txBox="1"/>
          <p:nvPr/>
        </p:nvSpPr>
        <p:spPr>
          <a:xfrm>
            <a:off x="3934511" y="4584700"/>
            <a:ext cx="16514979" cy="45466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defRPr cap="all" sz="12800">
                <a:solidFill>
                  <a:srgbClr val="000000"/>
                </a:solidFill>
                <a:latin typeface="Avenir Next Condensed Regular"/>
                <a:ea typeface="Avenir Next Condensed Regular"/>
                <a:cs typeface="Avenir Next Condensed Regular"/>
                <a:sym typeface="Avenir Next Condensed Regular"/>
              </a:defRPr>
            </a:pPr>
            <a:r>
              <a:t>DEATH,</a:t>
            </a:r>
          </a:p>
          <a:p>
            <a:pPr>
              <a:defRPr cap="all" sz="12800">
                <a:solidFill>
                  <a:srgbClr val="000000"/>
                </a:solidFill>
                <a:latin typeface="Avenir Next Condensed Regular"/>
                <a:ea typeface="Avenir Next Condensed Regular"/>
                <a:cs typeface="Avenir Next Condensed Regular"/>
                <a:sym typeface="Avenir Next Condensed Regular"/>
              </a:defRPr>
            </a:pPr>
            <a:r>
              <a:t>An UNconscious sleep?</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mph" nodeType="afterEffect" presetID="9" grpId="1" fill="hold">
                                  <p:stCondLst>
                                    <p:cond delay="500"/>
                                  </p:stCondLst>
                                  <p:childTnLst>
                                    <p:set>
                                      <p:cBhvr>
                                        <p:cTn id="6" dur="indefinite" fill="hold"/>
                                        <p:tgtEl>
                                          <p:spTgt spid="262"/>
                                        </p:tgtEl>
                                        <p:attrNameLst>
                                          <p:attrName>style.opacity</p:attrName>
                                        </p:attrNameLst>
                                      </p:cBhvr>
                                      <p:to>
                                        <p:strVal val="0.50"/>
                                      </p:to>
                                    </p:set>
                                    <p:animEffect filter="image" prLst="opacity: 0.50; ">
                                      <p:cBhvr>
                                        <p:cTn id="7" dur="indefinite" fill="hold"/>
                                        <p:tgtEl>
                                          <p:spTgt spid="262"/>
                                        </p:tgtEl>
                                      </p:cBhvr>
                                    </p:animEffect>
                                  </p:childTnLst>
                                </p:cTn>
                              </p:par>
                            </p:childTnLst>
                          </p:cTn>
                        </p:par>
                        <p:par>
                          <p:cTn id="8" fill="hold">
                            <p:stCondLst>
                              <p:cond delay="1500"/>
                            </p:stCondLst>
                            <p:childTnLst>
                              <p:par>
                                <p:cTn id="9" presetClass="entr" nodeType="afterEffect" presetSubtype="16" presetID="23" grpId="2" fill="hold">
                                  <p:stCondLst>
                                    <p:cond delay="0"/>
                                  </p:stCondLst>
                                  <p:iterate type="el" backwards="0">
                                    <p:tmAbs val="0"/>
                                  </p:iterate>
                                  <p:childTnLst>
                                    <p:set>
                                      <p:cBhvr>
                                        <p:cTn id="10" fill="hold"/>
                                        <p:tgtEl>
                                          <p:spTgt spid="263"/>
                                        </p:tgtEl>
                                        <p:attrNameLst>
                                          <p:attrName>style.visibility</p:attrName>
                                        </p:attrNameLst>
                                      </p:cBhvr>
                                      <p:to>
                                        <p:strVal val="visible"/>
                                      </p:to>
                                    </p:set>
                                    <p:anim calcmode="lin" valueType="num">
                                      <p:cBhvr>
                                        <p:cTn id="11" dur="1500" fill="hold"/>
                                        <p:tgtEl>
                                          <p:spTgt spid="263"/>
                                        </p:tgtEl>
                                        <p:attrNameLst>
                                          <p:attrName>ppt_w</p:attrName>
                                        </p:attrNameLst>
                                      </p:cBhvr>
                                      <p:tavLst>
                                        <p:tav tm="0">
                                          <p:val>
                                            <p:fltVal val="0"/>
                                          </p:val>
                                        </p:tav>
                                        <p:tav tm="100000">
                                          <p:val>
                                            <p:strVal val="#ppt_w"/>
                                          </p:val>
                                        </p:tav>
                                      </p:tavLst>
                                    </p:anim>
                                    <p:anim calcmode="lin" valueType="num">
                                      <p:cBhvr>
                                        <p:cTn id="12" dur="1500" fill="hold"/>
                                        <p:tgtEl>
                                          <p:spTgt spid="26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63" grpId="2"/>
      <p:bldP build="whole" bldLvl="1" animBg="1" rev="0" advAuto="0" spid="262" grpId="1"/>
    </p:bldLst>
  </p:timing>
</p:sld>
</file>

<file path=ppt/slides/slide3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65" name="sleep" descr="sleep"/>
          <p:cNvPicPr>
            <a:picLocks noChangeAspect="0"/>
          </p:cNvPicPr>
          <p:nvPr/>
        </p:nvPicPr>
        <p:blipFill>
          <a:blip r:embed="rId2">
            <a:extLst/>
          </a:blip>
          <a:stretch>
            <a:fillRect/>
          </a:stretch>
        </p:blipFill>
        <p:spPr>
          <a:xfrm>
            <a:off x="1933575" y="1732612"/>
            <a:ext cx="9525000" cy="6345362"/>
          </a:xfrm>
          <a:prstGeom prst="rect">
            <a:avLst/>
          </a:prstGeom>
          <a:ln w="12700">
            <a:miter lim="400000"/>
          </a:ln>
        </p:spPr>
      </p:pic>
      <p:pic>
        <p:nvPicPr>
          <p:cNvPr id="266" name="1" descr="1"/>
          <p:cNvPicPr>
            <a:picLocks noChangeAspect="0"/>
          </p:cNvPicPr>
          <p:nvPr/>
        </p:nvPicPr>
        <p:blipFill>
          <a:blip r:embed="rId3">
            <a:extLst/>
          </a:blip>
          <a:srcRect l="0" t="7427" r="0" b="0"/>
          <a:stretch>
            <a:fillRect/>
          </a:stretch>
        </p:blipFill>
        <p:spPr>
          <a:xfrm>
            <a:off x="12931415" y="1734063"/>
            <a:ext cx="9519010" cy="6342614"/>
          </a:xfrm>
          <a:prstGeom prst="rect">
            <a:avLst/>
          </a:prstGeom>
          <a:ln w="12700">
            <a:miter lim="400000"/>
          </a:ln>
        </p:spPr>
      </p:pic>
      <p:sp>
        <p:nvSpPr>
          <p:cNvPr id="267" name="Rectangle"/>
          <p:cNvSpPr txBox="1"/>
          <p:nvPr/>
        </p:nvSpPr>
        <p:spPr>
          <a:xfrm>
            <a:off x="1949450" y="8000649"/>
            <a:ext cx="9525000" cy="3175001"/>
          </a:xfrm>
          <a:prstGeom prst="rect">
            <a:avLst/>
          </a:prstGeom>
          <a:solidFill>
            <a:srgbClr val="011993"/>
          </a:solidFill>
          <a:ln w="12700">
            <a:miter lim="400000"/>
          </a:ln>
        </p:spPr>
        <p:txBody>
          <a:bodyPr lIns="50800" tIns="50800" rIns="50800" bIns="50800">
            <a:normAutofit fontScale="100000" lnSpcReduction="0"/>
          </a:bodyPr>
          <a:lstStyle/>
          <a:p>
            <a:pPr>
              <a:lnSpc>
                <a:spcPct val="110000"/>
              </a:lnSpc>
              <a:defRPr sz="8000">
                <a:solidFill>
                  <a:srgbClr val="FFD479"/>
                </a:solidFill>
                <a:latin typeface="Avenir Next Regular"/>
                <a:ea typeface="Avenir Next Regular"/>
                <a:cs typeface="Avenir Next Regular"/>
                <a:sym typeface="Avenir Next Regular"/>
              </a:defRPr>
            </a:pPr>
          </a:p>
        </p:txBody>
      </p:sp>
      <p:sp>
        <p:nvSpPr>
          <p:cNvPr id="268" name="Daily Sleep"/>
          <p:cNvSpPr txBox="1"/>
          <p:nvPr/>
        </p:nvSpPr>
        <p:spPr>
          <a:xfrm>
            <a:off x="3352105" y="8984899"/>
            <a:ext cx="6719690" cy="12065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sz="6400">
                <a:latin typeface="Avenir Next Regular"/>
                <a:ea typeface="Avenir Next Regular"/>
                <a:cs typeface="Avenir Next Regular"/>
                <a:sym typeface="Avenir Next Regular"/>
              </a:defRPr>
            </a:lvl1pPr>
          </a:lstStyle>
          <a:p>
            <a:pPr/>
            <a:r>
              <a:t>Daily Sleep</a:t>
            </a:r>
          </a:p>
        </p:txBody>
      </p:sp>
      <p:sp>
        <p:nvSpPr>
          <p:cNvPr id="269" name="Rectangle"/>
          <p:cNvSpPr txBox="1"/>
          <p:nvPr/>
        </p:nvSpPr>
        <p:spPr>
          <a:xfrm>
            <a:off x="12928438" y="8000649"/>
            <a:ext cx="9525001" cy="3175001"/>
          </a:xfrm>
          <a:prstGeom prst="rect">
            <a:avLst/>
          </a:prstGeom>
          <a:solidFill>
            <a:srgbClr val="011993"/>
          </a:solidFill>
          <a:ln w="12700">
            <a:miter lim="400000"/>
          </a:ln>
        </p:spPr>
        <p:txBody>
          <a:bodyPr lIns="50800" tIns="50800" rIns="50800" bIns="50800">
            <a:normAutofit fontScale="100000" lnSpcReduction="0"/>
          </a:bodyPr>
          <a:lstStyle/>
          <a:p>
            <a:pPr>
              <a:lnSpc>
                <a:spcPct val="110000"/>
              </a:lnSpc>
              <a:defRPr sz="8000">
                <a:solidFill>
                  <a:srgbClr val="FFD479"/>
                </a:solidFill>
                <a:latin typeface="Avenir Next Regular"/>
                <a:ea typeface="Avenir Next Regular"/>
                <a:cs typeface="Avenir Next Regular"/>
                <a:sym typeface="Avenir Next Regular"/>
              </a:defRPr>
            </a:pPr>
          </a:p>
        </p:txBody>
      </p:sp>
      <p:sp>
        <p:nvSpPr>
          <p:cNvPr id="270" name="Psalm 13:3 NKJV…"/>
          <p:cNvSpPr txBox="1"/>
          <p:nvPr/>
        </p:nvSpPr>
        <p:spPr>
          <a:xfrm>
            <a:off x="13854683" y="8432448"/>
            <a:ext cx="7672512" cy="23114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sz="6400">
                <a:latin typeface="Avenir Next Regular"/>
                <a:ea typeface="Avenir Next Regular"/>
                <a:cs typeface="Avenir Next Regular"/>
                <a:sym typeface="Avenir Next Regular"/>
              </a:defRPr>
            </a:pPr>
            <a:r>
              <a:t>Psalm 13:3 </a:t>
            </a:r>
            <a:r>
              <a:rPr b="0" sz="4000"/>
              <a:t>NKJV</a:t>
            </a:r>
          </a:p>
          <a:p>
            <a:pPr>
              <a:defRPr sz="6400">
                <a:latin typeface="Avenir Next Regular"/>
                <a:ea typeface="Avenir Next Regular"/>
                <a:cs typeface="Avenir Next Regular"/>
                <a:sym typeface="Avenir Next Regular"/>
              </a:defRPr>
            </a:pPr>
            <a:r>
              <a:t>“sleep of death”</a:t>
            </a:r>
          </a:p>
        </p:txBody>
      </p:sp>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72" name="1" descr="1"/>
          <p:cNvPicPr>
            <a:picLocks noChangeAspect="1"/>
          </p:cNvPicPr>
          <p:nvPr/>
        </p:nvPicPr>
        <p:blipFill>
          <a:blip r:embed="rId2">
            <a:extLst/>
          </a:blip>
          <a:srcRect l="0" t="11673" r="135" b="11885"/>
          <a:stretch>
            <a:fillRect/>
          </a:stretch>
        </p:blipFill>
        <p:spPr>
          <a:xfrm>
            <a:off x="0" y="0"/>
            <a:ext cx="24383999" cy="13720082"/>
          </a:xfrm>
          <a:prstGeom prst="rect">
            <a:avLst/>
          </a:prstGeom>
          <a:ln w="12700">
            <a:miter lim="400000"/>
          </a:ln>
        </p:spPr>
      </p:pic>
      <p:sp>
        <p:nvSpPr>
          <p:cNvPr id="273" name="Job 17:13 NKJV…"/>
          <p:cNvSpPr txBox="1"/>
          <p:nvPr/>
        </p:nvSpPr>
        <p:spPr>
          <a:xfrm>
            <a:off x="2804214" y="2211853"/>
            <a:ext cx="18775572" cy="9292294"/>
          </a:xfrm>
          <a:prstGeom prst="rect">
            <a:avLst/>
          </a:prstGeom>
          <a:solidFill>
            <a:srgbClr val="000000">
              <a:alpha val="75082"/>
            </a:srgbClr>
          </a:solidFill>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p>
            <a:pPr>
              <a:defRPr sz="8000">
                <a:solidFill>
                  <a:srgbClr val="FFD479"/>
                </a:solidFill>
                <a:latin typeface="Avenir Next Regular"/>
                <a:ea typeface="Avenir Next Regular"/>
                <a:cs typeface="Avenir Next Regular"/>
                <a:sym typeface="Avenir Next Regular"/>
              </a:defRPr>
            </a:pPr>
            <a:r>
              <a:t> Job 17:13 </a:t>
            </a:r>
            <a:r>
              <a:rPr b="0" sz="4000"/>
              <a:t>NKJV</a:t>
            </a:r>
            <a:endParaRPr b="0" sz="4000"/>
          </a:p>
          <a:p>
            <a:pPr>
              <a:defRPr sz="7200">
                <a:solidFill>
                  <a:srgbClr val="FFD479"/>
                </a:solidFill>
                <a:latin typeface="Avenir Next Regular"/>
                <a:ea typeface="Avenir Next Regular"/>
                <a:cs typeface="Avenir Next Regular"/>
                <a:sym typeface="Avenir Next Regular"/>
              </a:defRPr>
            </a:pPr>
            <a:endParaRPr b="0"/>
          </a:p>
          <a:p>
            <a:pPr>
              <a:defRPr b="0" sz="7200">
                <a:latin typeface="Avenir Next Demi Bold"/>
                <a:ea typeface="Avenir Next Demi Bold"/>
                <a:cs typeface="Avenir Next Demi Bold"/>
                <a:sym typeface="Avenir Next Demi Bold"/>
              </a:defRPr>
            </a:pPr>
            <a:r>
              <a:rPr>
                <a:latin typeface="Avenir Next Regular"/>
                <a:ea typeface="Avenir Next Regular"/>
                <a:cs typeface="Avenir Next Regular"/>
                <a:sym typeface="Avenir Next Regular"/>
              </a:rPr>
              <a:t>“</a:t>
            </a:r>
            <a:r>
              <a:t>If I wait for the </a:t>
            </a:r>
            <a:r>
              <a:rPr>
                <a:solidFill>
                  <a:srgbClr val="FFFB00"/>
                </a:solidFill>
              </a:rPr>
              <a:t>grave</a:t>
            </a:r>
            <a:r>
              <a:t> as my </a:t>
            </a:r>
            <a:r>
              <a:rPr>
                <a:solidFill>
                  <a:srgbClr val="FFFB00"/>
                </a:solidFill>
              </a:rPr>
              <a:t>house</a:t>
            </a:r>
            <a:r>
              <a:t>, </a:t>
            </a:r>
          </a:p>
          <a:p>
            <a:pPr>
              <a:defRPr b="0" sz="7200">
                <a:latin typeface="Avenir Next Demi Bold"/>
                <a:ea typeface="Avenir Next Demi Bold"/>
                <a:cs typeface="Avenir Next Demi Bold"/>
                <a:sym typeface="Avenir Next Demi Bold"/>
              </a:defRPr>
            </a:pPr>
            <a:r>
              <a:t>if I make my </a:t>
            </a:r>
            <a:r>
              <a:rPr>
                <a:solidFill>
                  <a:srgbClr val="FFFB00"/>
                </a:solidFill>
              </a:rPr>
              <a:t>bed</a:t>
            </a:r>
            <a:r>
              <a:t> in the </a:t>
            </a:r>
            <a:r>
              <a:rPr>
                <a:solidFill>
                  <a:srgbClr val="FFFB00"/>
                </a:solidFill>
              </a:rPr>
              <a:t>darkness</a:t>
            </a:r>
            <a:r>
              <a:t>,</a:t>
            </a:r>
          </a:p>
        </p:txBody>
      </p:sp>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16" presetID="23" grpId="1" fill="hold">
                                  <p:stCondLst>
                                    <p:cond delay="1000"/>
                                  </p:stCondLst>
                                  <p:iterate type="el" backwards="0">
                                    <p:tmAbs val="0"/>
                                  </p:iterate>
                                  <p:childTnLst>
                                    <p:set>
                                      <p:cBhvr>
                                        <p:cTn id="6" fill="hold"/>
                                        <p:tgtEl>
                                          <p:spTgt spid="273"/>
                                        </p:tgtEl>
                                        <p:attrNameLst>
                                          <p:attrName>style.visibility</p:attrName>
                                        </p:attrNameLst>
                                      </p:cBhvr>
                                      <p:to>
                                        <p:strVal val="visible"/>
                                      </p:to>
                                    </p:set>
                                    <p:anim calcmode="lin" valueType="num">
                                      <p:cBhvr>
                                        <p:cTn id="7" dur="1000" fill="hold"/>
                                        <p:tgtEl>
                                          <p:spTgt spid="273"/>
                                        </p:tgtEl>
                                        <p:attrNameLst>
                                          <p:attrName>ppt_w</p:attrName>
                                        </p:attrNameLst>
                                      </p:cBhvr>
                                      <p:tavLst>
                                        <p:tav tm="0">
                                          <p:val>
                                            <p:fltVal val="0"/>
                                          </p:val>
                                        </p:tav>
                                        <p:tav tm="100000">
                                          <p:val>
                                            <p:strVal val="#ppt_w"/>
                                          </p:val>
                                        </p:tav>
                                      </p:tavLst>
                                    </p:anim>
                                    <p:anim calcmode="lin" valueType="num">
                                      <p:cBhvr>
                                        <p:cTn id="8" dur="1000" fill="hold"/>
                                        <p:tgtEl>
                                          <p:spTgt spid="27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73" grpId="1"/>
    </p:bldLst>
  </p:timing>
</p:sld>
</file>

<file path=ppt/slides/slide3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75" name="Image" descr="Image"/>
          <p:cNvPicPr>
            <a:picLocks noChangeAspect="1"/>
          </p:cNvPicPr>
          <p:nvPr/>
        </p:nvPicPr>
        <p:blipFill>
          <a:blip r:embed="rId2">
            <a:extLst/>
          </a:blip>
          <a:srcRect l="7936" t="0" r="38729" b="0"/>
          <a:stretch>
            <a:fillRect/>
          </a:stretch>
        </p:blipFill>
        <p:spPr>
          <a:xfrm>
            <a:off x="1078886" y="-215900"/>
            <a:ext cx="9298962" cy="14238683"/>
          </a:xfrm>
          <a:prstGeom prst="rect">
            <a:avLst/>
          </a:prstGeom>
          <a:ln w="12700">
            <a:miter lim="400000"/>
          </a:ln>
        </p:spPr>
      </p:pic>
      <p:sp>
        <p:nvSpPr>
          <p:cNvPr id="276" name="John 11:11 NLT…"/>
          <p:cNvSpPr txBox="1"/>
          <p:nvPr/>
        </p:nvSpPr>
        <p:spPr>
          <a:xfrm>
            <a:off x="11633568" y="279084"/>
            <a:ext cx="11259965" cy="12243432"/>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p>
            <a:pPr>
              <a:defRPr sz="8000">
                <a:solidFill>
                  <a:srgbClr val="FFD479"/>
                </a:solidFill>
                <a:latin typeface="Avenir Next Regular"/>
                <a:ea typeface="Avenir Next Regular"/>
                <a:cs typeface="Avenir Next Regular"/>
                <a:sym typeface="Avenir Next Regular"/>
              </a:defRPr>
            </a:pPr>
            <a:r>
              <a:t>John 11:11 </a:t>
            </a:r>
            <a:r>
              <a:rPr b="0" sz="4000"/>
              <a:t>NLT</a:t>
            </a:r>
            <a:endParaRPr b="0" sz="4000"/>
          </a:p>
          <a:p>
            <a:pPr>
              <a:defRPr sz="7200">
                <a:solidFill>
                  <a:srgbClr val="FFD479"/>
                </a:solidFill>
                <a:latin typeface="Avenir Next Regular"/>
                <a:ea typeface="Avenir Next Regular"/>
                <a:cs typeface="Avenir Next Regular"/>
                <a:sym typeface="Avenir Next Regular"/>
              </a:defRPr>
            </a:pPr>
            <a:endParaRPr b="0"/>
          </a:p>
          <a:p>
            <a:pPr>
              <a:defRPr b="0" sz="7200">
                <a:latin typeface="Avenir Next Demi Bold"/>
                <a:ea typeface="Avenir Next Demi Bold"/>
                <a:cs typeface="Avenir Next Demi Bold"/>
                <a:sym typeface="Avenir Next Demi Bold"/>
              </a:defRPr>
            </a:pPr>
            <a:r>
              <a:t>“Then he said, “Our friend Lazarus has fallen </a:t>
            </a:r>
            <a:r>
              <a:rPr>
                <a:solidFill>
                  <a:srgbClr val="FFFB00"/>
                </a:solidFill>
              </a:rPr>
              <a:t>asleep</a:t>
            </a:r>
            <a:r>
              <a:t>, but now I will go and </a:t>
            </a:r>
            <a:r>
              <a:rPr>
                <a:solidFill>
                  <a:srgbClr val="FFFB00"/>
                </a:solidFill>
              </a:rPr>
              <a:t>wake him up</a:t>
            </a:r>
            <a:r>
              <a:t>.”</a:t>
            </a:r>
          </a:p>
        </p:txBody>
      </p:sp>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78" name="Image" descr="Image"/>
          <p:cNvPicPr>
            <a:picLocks noChangeAspect="1"/>
          </p:cNvPicPr>
          <p:nvPr/>
        </p:nvPicPr>
        <p:blipFill>
          <a:blip r:embed="rId2">
            <a:extLst/>
          </a:blip>
          <a:srcRect l="7936" t="0" r="38729" b="0"/>
          <a:stretch>
            <a:fillRect/>
          </a:stretch>
        </p:blipFill>
        <p:spPr>
          <a:xfrm>
            <a:off x="1078886" y="-215900"/>
            <a:ext cx="9298962" cy="14238683"/>
          </a:xfrm>
          <a:prstGeom prst="rect">
            <a:avLst/>
          </a:prstGeom>
          <a:ln w="12700">
            <a:miter lim="400000"/>
          </a:ln>
        </p:spPr>
      </p:pic>
      <p:sp>
        <p:nvSpPr>
          <p:cNvPr id="279" name="John 11:14 NLT…"/>
          <p:cNvSpPr txBox="1"/>
          <p:nvPr/>
        </p:nvSpPr>
        <p:spPr>
          <a:xfrm>
            <a:off x="11633568" y="279084"/>
            <a:ext cx="11259965" cy="12243432"/>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p>
            <a:pPr>
              <a:defRPr sz="8000">
                <a:solidFill>
                  <a:srgbClr val="FFD479"/>
                </a:solidFill>
                <a:latin typeface="Avenir Next Regular"/>
                <a:ea typeface="Avenir Next Regular"/>
                <a:cs typeface="Avenir Next Regular"/>
                <a:sym typeface="Avenir Next Regular"/>
              </a:defRPr>
            </a:pPr>
            <a:r>
              <a:t>John 11:14 </a:t>
            </a:r>
            <a:r>
              <a:rPr b="0" sz="4000"/>
              <a:t>NLT</a:t>
            </a:r>
            <a:endParaRPr b="0" sz="4000"/>
          </a:p>
          <a:p>
            <a:pPr>
              <a:defRPr sz="7200">
                <a:solidFill>
                  <a:srgbClr val="FFD479"/>
                </a:solidFill>
                <a:latin typeface="Avenir Next Regular"/>
                <a:ea typeface="Avenir Next Regular"/>
                <a:cs typeface="Avenir Next Regular"/>
                <a:sym typeface="Avenir Next Regular"/>
              </a:defRPr>
            </a:pPr>
            <a:endParaRPr b="0"/>
          </a:p>
          <a:p>
            <a:pPr>
              <a:defRPr b="0" sz="7200">
                <a:latin typeface="Avenir Next Demi Bold"/>
                <a:ea typeface="Avenir Next Demi Bold"/>
                <a:cs typeface="Avenir Next Demi Bold"/>
                <a:sym typeface="Avenir Next Demi Bold"/>
              </a:defRPr>
            </a:pPr>
            <a:r>
              <a:t>So he told them plainly, “Lazarus is </a:t>
            </a:r>
            <a:r>
              <a:rPr>
                <a:solidFill>
                  <a:srgbClr val="FFFB00"/>
                </a:solidFill>
              </a:rPr>
              <a:t>dead</a:t>
            </a:r>
            <a:r>
              <a:t>.”</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81" name="Image" descr="Image"/>
          <p:cNvPicPr>
            <a:picLocks noChangeAspect="1"/>
          </p:cNvPicPr>
          <p:nvPr/>
        </p:nvPicPr>
        <p:blipFill>
          <a:blip r:embed="rId2">
            <a:extLst/>
          </a:blip>
          <a:srcRect l="7936" t="0" r="38729" b="0"/>
          <a:stretch>
            <a:fillRect/>
          </a:stretch>
        </p:blipFill>
        <p:spPr>
          <a:xfrm>
            <a:off x="1078886" y="-215900"/>
            <a:ext cx="9298962" cy="14238683"/>
          </a:xfrm>
          <a:prstGeom prst="rect">
            <a:avLst/>
          </a:prstGeom>
          <a:ln w="12700">
            <a:miter lim="400000"/>
          </a:ln>
        </p:spPr>
      </p:pic>
      <p:sp>
        <p:nvSpPr>
          <p:cNvPr id="282" name="John 11:43 NLT…"/>
          <p:cNvSpPr txBox="1"/>
          <p:nvPr/>
        </p:nvSpPr>
        <p:spPr>
          <a:xfrm>
            <a:off x="11633568" y="279084"/>
            <a:ext cx="11259965" cy="12243432"/>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p>
            <a:pPr>
              <a:defRPr sz="8000">
                <a:solidFill>
                  <a:srgbClr val="FFD479"/>
                </a:solidFill>
                <a:latin typeface="Avenir Next Regular"/>
                <a:ea typeface="Avenir Next Regular"/>
                <a:cs typeface="Avenir Next Regular"/>
                <a:sym typeface="Avenir Next Regular"/>
              </a:defRPr>
            </a:pPr>
            <a:r>
              <a:t>John 11:43 </a:t>
            </a:r>
            <a:r>
              <a:rPr b="0" sz="4000"/>
              <a:t>NLT</a:t>
            </a:r>
            <a:endParaRPr b="0" sz="4000"/>
          </a:p>
          <a:p>
            <a:pPr>
              <a:defRPr sz="7200">
                <a:solidFill>
                  <a:srgbClr val="FFD479"/>
                </a:solidFill>
                <a:latin typeface="Avenir Next Regular"/>
                <a:ea typeface="Avenir Next Regular"/>
                <a:cs typeface="Avenir Next Regular"/>
                <a:sym typeface="Avenir Next Regular"/>
              </a:defRPr>
            </a:pPr>
            <a:endParaRPr b="0"/>
          </a:p>
          <a:p>
            <a:pPr>
              <a:defRPr b="0" sz="7200">
                <a:latin typeface="Avenir Next Demi Bold"/>
                <a:ea typeface="Avenir Next Demi Bold"/>
                <a:cs typeface="Avenir Next Demi Bold"/>
                <a:sym typeface="Avenir Next Demi Bold"/>
              </a:defRPr>
            </a:pPr>
            <a:r>
              <a:t>Then Jesus shouted, “</a:t>
            </a:r>
            <a:r>
              <a:rPr>
                <a:solidFill>
                  <a:srgbClr val="FFFB00"/>
                </a:solidFill>
              </a:rPr>
              <a:t>Lazarus, come out</a:t>
            </a:r>
            <a:r>
              <a:t>!”</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84" name="image.jpeg" descr="image.jpeg"/>
          <p:cNvPicPr>
            <a:picLocks noChangeAspect="1"/>
          </p:cNvPicPr>
          <p:nvPr/>
        </p:nvPicPr>
        <p:blipFill>
          <a:blip r:embed="rId3">
            <a:extLst/>
          </a:blip>
          <a:srcRect l="0" t="222" r="0" b="0"/>
          <a:stretch>
            <a:fillRect/>
          </a:stretch>
        </p:blipFill>
        <p:spPr>
          <a:xfrm>
            <a:off x="11623581" y="6903007"/>
            <a:ext cx="9194661" cy="7184917"/>
          </a:xfrm>
          <a:prstGeom prst="rect">
            <a:avLst/>
          </a:prstGeom>
          <a:ln w="12700">
            <a:miter lim="400000"/>
          </a:ln>
        </p:spPr>
      </p:pic>
      <p:pic>
        <p:nvPicPr>
          <p:cNvPr id="285" name="image.png" descr="image.png"/>
          <p:cNvPicPr>
            <a:picLocks noChangeAspect="1"/>
          </p:cNvPicPr>
          <p:nvPr/>
        </p:nvPicPr>
        <p:blipFill>
          <a:blip r:embed="rId4">
            <a:extLst/>
          </a:blip>
          <a:stretch>
            <a:fillRect/>
          </a:stretch>
        </p:blipFill>
        <p:spPr>
          <a:xfrm>
            <a:off x="3502117" y="-372033"/>
            <a:ext cx="10356666" cy="8887941"/>
          </a:xfrm>
          <a:prstGeom prst="rect">
            <a:avLst/>
          </a:prstGeom>
          <a:ln w="12700">
            <a:miter lim="400000"/>
          </a:ln>
        </p:spPr>
      </p:pic>
      <p:sp>
        <p:nvSpPr>
          <p:cNvPr id="286" name="&quot;&quot;"/>
          <p:cNvSpPr/>
          <p:nvPr/>
        </p:nvSpPr>
        <p:spPr>
          <a:xfrm>
            <a:off x="13379450" y="1285875"/>
            <a:ext cx="6991350" cy="4921250"/>
          </a:xfrm>
          <a:prstGeom prst="rect">
            <a:avLst/>
          </a:prstGeom>
          <a:solidFill>
            <a:srgbClr val="000000">
              <a:alpha val="39999"/>
            </a:srgbClr>
          </a:solidFill>
          <a:ln w="12700">
            <a:miter lim="400000"/>
          </a:ln>
        </p:spPr>
        <p:txBody>
          <a:bodyPr lIns="50800" tIns="50800" rIns="50800" bIns="50800" anchor="ctr"/>
          <a:lstStyle/>
          <a:p>
            <a:pPr>
              <a:defRPr b="0" sz="3200">
                <a:latin typeface="Times New Roman"/>
                <a:ea typeface="Times New Roman"/>
                <a:cs typeface="Times New Roman"/>
                <a:sym typeface="Times New Roman"/>
              </a:defRPr>
            </a:pP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grpSp>
        <p:nvGrpSpPr>
          <p:cNvPr id="292" name="Group"/>
          <p:cNvGrpSpPr/>
          <p:nvPr/>
        </p:nvGrpSpPr>
        <p:grpSpPr>
          <a:xfrm>
            <a:off x="0" y="-254450"/>
            <a:ext cx="17664876" cy="14224669"/>
            <a:chOff x="0" y="0"/>
            <a:chExt cx="17664876" cy="14224668"/>
          </a:xfrm>
        </p:grpSpPr>
        <p:pic>
          <p:nvPicPr>
            <p:cNvPr id="290" name="image.jpeg" descr="image.jpeg"/>
            <p:cNvPicPr>
              <a:picLocks noChangeAspect="1"/>
            </p:cNvPicPr>
            <p:nvPr/>
          </p:nvPicPr>
          <p:blipFill>
            <a:blip r:embed="rId3">
              <a:extLst/>
            </a:blip>
            <a:srcRect l="0" t="42" r="0" b="0"/>
            <a:stretch>
              <a:fillRect/>
            </a:stretch>
          </p:blipFill>
          <p:spPr>
            <a:xfrm>
              <a:off x="8016940" y="6667565"/>
              <a:ext cx="9647937" cy="7557104"/>
            </a:xfrm>
            <a:prstGeom prst="rect">
              <a:avLst/>
            </a:prstGeom>
            <a:ln w="12700" cap="flat">
              <a:noFill/>
              <a:miter lim="400000"/>
            </a:ln>
            <a:effectLst/>
          </p:spPr>
        </p:pic>
        <p:pic>
          <p:nvPicPr>
            <p:cNvPr id="291" name="image.png" descr="image.png"/>
            <p:cNvPicPr>
              <a:picLocks noChangeAspect="1"/>
            </p:cNvPicPr>
            <p:nvPr/>
          </p:nvPicPr>
          <p:blipFill>
            <a:blip r:embed="rId4">
              <a:extLst/>
            </a:blip>
            <a:stretch>
              <a:fillRect/>
            </a:stretch>
          </p:blipFill>
          <p:spPr>
            <a:xfrm>
              <a:off x="0" y="0"/>
              <a:ext cx="11312591" cy="8067742"/>
            </a:xfrm>
            <a:prstGeom prst="rect">
              <a:avLst/>
            </a:prstGeom>
            <a:ln w="12700" cap="flat">
              <a:noFill/>
              <a:miter lim="400000"/>
            </a:ln>
            <a:effectLst/>
          </p:spPr>
        </p:pic>
      </p:grpSp>
      <p:sp>
        <p:nvSpPr>
          <p:cNvPr id="293" name="John 11:11 NLT…"/>
          <p:cNvSpPr txBox="1"/>
          <p:nvPr/>
        </p:nvSpPr>
        <p:spPr>
          <a:xfrm>
            <a:off x="12634152" y="1020911"/>
            <a:ext cx="10157781" cy="10428198"/>
          </a:xfrm>
          <a:prstGeom prst="rect">
            <a:avLst/>
          </a:prstGeom>
          <a:ln w="12700">
            <a:miter lim="400000"/>
          </a:ln>
          <a:extLst>
            <a:ext uri="{C572A759-6A51-4108-AA02-DFA0A04FC94B}">
              <ma14:wrappingTextBoxFlag xmlns:ma14="http://schemas.microsoft.com/office/mac/drawingml/2011/main" val="1"/>
            </a:ext>
          </a:extLst>
        </p:spPr>
        <p:txBody>
          <a:bodyPr lIns="0" tIns="0" rIns="0" bIns="0">
            <a:normAutofit fontScale="100000" lnSpcReduction="0"/>
          </a:bodyPr>
          <a:lstStyle/>
          <a:p>
            <a:pPr>
              <a:defRPr sz="8000">
                <a:solidFill>
                  <a:srgbClr val="FFD479"/>
                </a:solidFill>
                <a:latin typeface="Avenir Next Regular"/>
                <a:ea typeface="Avenir Next Regular"/>
                <a:cs typeface="Avenir Next Regular"/>
                <a:sym typeface="Avenir Next Regular"/>
              </a:defRPr>
            </a:pPr>
            <a:r>
              <a:t>John 11:11 </a:t>
            </a:r>
            <a:r>
              <a:rPr b="0" sz="4000"/>
              <a:t>NLT</a:t>
            </a:r>
            <a:endParaRPr b="0" sz="4000"/>
          </a:p>
          <a:p>
            <a:pPr>
              <a:defRPr sz="7200">
                <a:solidFill>
                  <a:srgbClr val="FFD479"/>
                </a:solidFill>
                <a:latin typeface="Avenir Next Regular"/>
                <a:ea typeface="Avenir Next Regular"/>
                <a:cs typeface="Avenir Next Regular"/>
                <a:sym typeface="Avenir Next Regular"/>
              </a:defRPr>
            </a:pPr>
            <a:endParaRPr b="0"/>
          </a:p>
          <a:p>
            <a:pPr>
              <a:defRPr b="0" sz="7200">
                <a:latin typeface="Avenir Next Demi Bold"/>
                <a:ea typeface="Avenir Next Demi Bold"/>
                <a:cs typeface="Avenir Next Demi Bold"/>
                <a:sym typeface="Avenir Next Demi Bold"/>
              </a:defRPr>
            </a:pPr>
            <a:r>
              <a:t>“Our friend Lazarus has fallen </a:t>
            </a:r>
            <a:r>
              <a:rPr>
                <a:solidFill>
                  <a:srgbClr val="FFFB00"/>
                </a:solidFill>
              </a:rPr>
              <a:t>asleep</a:t>
            </a:r>
            <a:r>
              <a:t>”</a:t>
            </a:r>
          </a:p>
        </p:txBody>
      </p:sp>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FFFFF"/>
        </a:solidFill>
      </p:bgPr>
    </p:bg>
    <p:spTree>
      <p:nvGrpSpPr>
        <p:cNvPr id="1" name=""/>
        <p:cNvGrpSpPr/>
        <p:nvPr/>
      </p:nvGrpSpPr>
      <p:grpSpPr>
        <a:xfrm>
          <a:off x="0" y="0"/>
          <a:ext cx="0" cy="0"/>
          <a:chOff x="0" y="0"/>
          <a:chExt cx="0" cy="0"/>
        </a:xfrm>
      </p:grpSpPr>
      <p:pic>
        <p:nvPicPr>
          <p:cNvPr id="139" name="image.jpeg" descr="image.jpeg"/>
          <p:cNvPicPr>
            <a:picLocks noChangeAspect="1"/>
          </p:cNvPicPr>
          <p:nvPr/>
        </p:nvPicPr>
        <p:blipFill>
          <a:blip r:embed="rId2">
            <a:extLst/>
          </a:blip>
          <a:stretch>
            <a:fillRect/>
          </a:stretch>
        </p:blipFill>
        <p:spPr>
          <a:xfrm>
            <a:off x="185514" y="201221"/>
            <a:ext cx="17751407" cy="13313558"/>
          </a:xfrm>
          <a:prstGeom prst="rect">
            <a:avLst/>
          </a:prstGeom>
          <a:ln w="12700">
            <a:miter lim="400000"/>
          </a:ln>
        </p:spPr>
      </p:pic>
      <p:sp>
        <p:nvSpPr>
          <p:cNvPr id="140" name="Rectangle"/>
          <p:cNvSpPr/>
          <p:nvPr/>
        </p:nvSpPr>
        <p:spPr>
          <a:xfrm>
            <a:off x="18106421" y="-1"/>
            <a:ext cx="6375368" cy="13716001"/>
          </a:xfrm>
          <a:prstGeom prst="rect">
            <a:avLst/>
          </a:prstGeom>
          <a:solidFill>
            <a:srgbClr val="A9A9A9"/>
          </a:solidFill>
          <a:ln w="12700">
            <a:miter lim="400000"/>
          </a:ln>
        </p:spPr>
        <p:txBody>
          <a:bodyPr lIns="50800" tIns="50800" rIns="50800" bIns="50800" anchor="ctr"/>
          <a:lstStyle/>
          <a:p>
            <a:pPr>
              <a:defRPr b="0" sz="3200">
                <a:latin typeface="+mn-lt"/>
                <a:ea typeface="+mn-ea"/>
                <a:cs typeface="+mn-cs"/>
                <a:sym typeface="Helvetica Neue Medium"/>
              </a:defRPr>
            </a:pPr>
          </a:p>
        </p:txBody>
      </p:sp>
      <p:sp>
        <p:nvSpPr>
          <p:cNvPr id="141" name="Are the DEAD surely dead?"/>
          <p:cNvSpPr txBox="1"/>
          <p:nvPr>
            <p:ph type="title" idx="4294967295"/>
          </p:nvPr>
        </p:nvSpPr>
        <p:spPr>
          <a:xfrm>
            <a:off x="18307600" y="2227932"/>
            <a:ext cx="5973009" cy="9260136"/>
          </a:xfrm>
          <a:prstGeom prst="rect">
            <a:avLst/>
          </a:prstGeom>
        </p:spPr>
        <p:txBody>
          <a:bodyPr anchor="b"/>
          <a:lstStyle/>
          <a:p>
            <a:pPr>
              <a:defRPr b="1">
                <a:solidFill>
                  <a:srgbClr val="000000"/>
                </a:solidFill>
                <a:latin typeface="Avenir Next Regular"/>
                <a:ea typeface="Avenir Next Regular"/>
                <a:cs typeface="Avenir Next Regular"/>
                <a:sym typeface="Avenir Next Regular"/>
              </a:defRPr>
            </a:pPr>
            <a:r>
              <a:t>Are the DEAD </a:t>
            </a:r>
            <a:r>
              <a:rPr i="1">
                <a:latin typeface="Palatino"/>
                <a:ea typeface="Palatino"/>
                <a:cs typeface="Palatino"/>
                <a:sym typeface="Palatino"/>
              </a:rPr>
              <a:t>surely</a:t>
            </a:r>
            <a:r>
              <a:t> dead?</a:t>
            </a:r>
          </a:p>
        </p:txBody>
      </p:sp>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97" name="1" descr="1"/>
          <p:cNvPicPr>
            <a:picLocks noChangeAspect="1"/>
          </p:cNvPicPr>
          <p:nvPr/>
        </p:nvPicPr>
        <p:blipFill>
          <a:blip r:embed="rId2">
            <a:extLst/>
          </a:blip>
          <a:srcRect l="0" t="11673" r="135" b="11885"/>
          <a:stretch>
            <a:fillRect/>
          </a:stretch>
        </p:blipFill>
        <p:spPr>
          <a:xfrm>
            <a:off x="0" y="0"/>
            <a:ext cx="24383999" cy="13720082"/>
          </a:xfrm>
          <a:prstGeom prst="rect">
            <a:avLst/>
          </a:prstGeom>
          <a:ln w="12700">
            <a:miter lim="400000"/>
          </a:ln>
        </p:spPr>
      </p:pic>
      <p:sp>
        <p:nvSpPr>
          <p:cNvPr id="298" name="Ecclesiastes 9:10 NLT…"/>
          <p:cNvSpPr txBox="1"/>
          <p:nvPr/>
        </p:nvSpPr>
        <p:spPr>
          <a:xfrm>
            <a:off x="2804214" y="2211853"/>
            <a:ext cx="18775572" cy="9292294"/>
          </a:xfrm>
          <a:prstGeom prst="rect">
            <a:avLst/>
          </a:prstGeom>
          <a:solidFill>
            <a:srgbClr val="000000">
              <a:alpha val="75082"/>
            </a:srgbClr>
          </a:solidFill>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p>
            <a:pPr>
              <a:defRPr sz="8000">
                <a:solidFill>
                  <a:srgbClr val="FFD479"/>
                </a:solidFill>
                <a:latin typeface="Avenir Next Regular"/>
                <a:ea typeface="Avenir Next Regular"/>
                <a:cs typeface="Avenir Next Regular"/>
                <a:sym typeface="Avenir Next Regular"/>
              </a:defRPr>
            </a:pPr>
            <a:r>
              <a:t>Ecclesiastes 9:10 </a:t>
            </a:r>
            <a:r>
              <a:rPr b="0" sz="4000"/>
              <a:t>NLT</a:t>
            </a:r>
            <a:endParaRPr b="0" sz="4000"/>
          </a:p>
          <a:p>
            <a:pPr>
              <a:defRPr sz="7200">
                <a:solidFill>
                  <a:srgbClr val="FFD479"/>
                </a:solidFill>
                <a:latin typeface="Avenir Next Regular"/>
                <a:ea typeface="Avenir Next Regular"/>
                <a:cs typeface="Avenir Next Regular"/>
                <a:sym typeface="Avenir Next Regular"/>
              </a:defRPr>
            </a:pPr>
            <a:endParaRPr b="0"/>
          </a:p>
          <a:p>
            <a:pPr>
              <a:defRPr b="0" sz="7200">
                <a:latin typeface="Avenir Next Demi Bold"/>
                <a:ea typeface="Avenir Next Demi Bold"/>
                <a:cs typeface="Avenir Next Demi Bold"/>
                <a:sym typeface="Avenir Next Demi Bold"/>
              </a:defRPr>
            </a:pPr>
            <a:r>
              <a:rPr>
                <a:latin typeface="Avenir Next Regular"/>
                <a:ea typeface="Avenir Next Regular"/>
                <a:cs typeface="Avenir Next Regular"/>
                <a:sym typeface="Avenir Next Regular"/>
              </a:rPr>
              <a:t>“</a:t>
            </a:r>
            <a:r>
              <a:t>Whatever you do, do well. For when</a:t>
            </a:r>
          </a:p>
          <a:p>
            <a:pPr>
              <a:defRPr b="0" sz="7200">
                <a:latin typeface="Avenir Next Demi Bold"/>
                <a:ea typeface="Avenir Next Demi Bold"/>
                <a:cs typeface="Avenir Next Demi Bold"/>
                <a:sym typeface="Avenir Next Demi Bold"/>
              </a:defRPr>
            </a:pPr>
            <a:r>
              <a:t>you go to the grave, there will be</a:t>
            </a:r>
          </a:p>
          <a:p>
            <a:pPr>
              <a:defRPr b="0" sz="7200">
                <a:latin typeface="Avenir Next Demi Bold"/>
                <a:ea typeface="Avenir Next Demi Bold"/>
                <a:cs typeface="Avenir Next Demi Bold"/>
                <a:sym typeface="Avenir Next Demi Bold"/>
              </a:defRPr>
            </a:pPr>
            <a:r>
              <a:t>no work or planning or knowledge or wisdom.</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16" presetID="23" grpId="1" fill="hold">
                                  <p:stCondLst>
                                    <p:cond delay="1000"/>
                                  </p:stCondLst>
                                  <p:iterate type="el" backwards="0">
                                    <p:tmAbs val="0"/>
                                  </p:iterate>
                                  <p:childTnLst>
                                    <p:set>
                                      <p:cBhvr>
                                        <p:cTn id="6" fill="hold"/>
                                        <p:tgtEl>
                                          <p:spTgt spid="298"/>
                                        </p:tgtEl>
                                        <p:attrNameLst>
                                          <p:attrName>style.visibility</p:attrName>
                                        </p:attrNameLst>
                                      </p:cBhvr>
                                      <p:to>
                                        <p:strVal val="visible"/>
                                      </p:to>
                                    </p:set>
                                    <p:anim calcmode="lin" valueType="num">
                                      <p:cBhvr>
                                        <p:cTn id="7" dur="1000" fill="hold"/>
                                        <p:tgtEl>
                                          <p:spTgt spid="298"/>
                                        </p:tgtEl>
                                        <p:attrNameLst>
                                          <p:attrName>ppt_w</p:attrName>
                                        </p:attrNameLst>
                                      </p:cBhvr>
                                      <p:tavLst>
                                        <p:tav tm="0">
                                          <p:val>
                                            <p:fltVal val="0"/>
                                          </p:val>
                                        </p:tav>
                                        <p:tav tm="100000">
                                          <p:val>
                                            <p:strVal val="#ppt_w"/>
                                          </p:val>
                                        </p:tav>
                                      </p:tavLst>
                                    </p:anim>
                                    <p:anim calcmode="lin" valueType="num">
                                      <p:cBhvr>
                                        <p:cTn id="8" dur="1000" fill="hold"/>
                                        <p:tgtEl>
                                          <p:spTgt spid="298"/>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98" grpId="1"/>
    </p:bldLst>
  </p:timing>
</p:sld>
</file>

<file path=ppt/slides/slide4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00" name="1" descr="1"/>
          <p:cNvPicPr>
            <a:picLocks noChangeAspect="1"/>
          </p:cNvPicPr>
          <p:nvPr/>
        </p:nvPicPr>
        <p:blipFill>
          <a:blip r:embed="rId2">
            <a:extLst/>
          </a:blip>
          <a:srcRect l="0" t="11673" r="135" b="11885"/>
          <a:stretch>
            <a:fillRect/>
          </a:stretch>
        </p:blipFill>
        <p:spPr>
          <a:xfrm>
            <a:off x="0" y="0"/>
            <a:ext cx="24383999" cy="13720082"/>
          </a:xfrm>
          <a:prstGeom prst="rect">
            <a:avLst/>
          </a:prstGeom>
          <a:ln w="12700">
            <a:miter lim="400000"/>
          </a:ln>
        </p:spPr>
      </p:pic>
      <p:sp>
        <p:nvSpPr>
          <p:cNvPr id="301" name="Psalm 146:4 KJV…"/>
          <p:cNvSpPr txBox="1"/>
          <p:nvPr/>
        </p:nvSpPr>
        <p:spPr>
          <a:xfrm>
            <a:off x="2804214" y="2211853"/>
            <a:ext cx="18775572" cy="9292294"/>
          </a:xfrm>
          <a:prstGeom prst="rect">
            <a:avLst/>
          </a:prstGeom>
          <a:solidFill>
            <a:srgbClr val="000000">
              <a:alpha val="75082"/>
            </a:srgbClr>
          </a:solidFill>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p>
            <a:pPr>
              <a:defRPr sz="8000">
                <a:solidFill>
                  <a:srgbClr val="FFD479"/>
                </a:solidFill>
                <a:latin typeface="Avenir Next Regular"/>
                <a:ea typeface="Avenir Next Regular"/>
                <a:cs typeface="Avenir Next Regular"/>
                <a:sym typeface="Avenir Next Regular"/>
              </a:defRPr>
            </a:pPr>
            <a:r>
              <a:t>Psalm 146:4 </a:t>
            </a:r>
            <a:r>
              <a:rPr b="0" sz="4000"/>
              <a:t>KJV</a:t>
            </a:r>
            <a:endParaRPr b="0" sz="4000"/>
          </a:p>
          <a:p>
            <a:pPr>
              <a:defRPr sz="7200">
                <a:solidFill>
                  <a:srgbClr val="FFD479"/>
                </a:solidFill>
                <a:latin typeface="Avenir Next Regular"/>
                <a:ea typeface="Avenir Next Regular"/>
                <a:cs typeface="Avenir Next Regular"/>
                <a:sym typeface="Avenir Next Regular"/>
              </a:defRPr>
            </a:pPr>
            <a:endParaRPr b="0"/>
          </a:p>
          <a:p>
            <a:pPr>
              <a:defRPr b="0" sz="7200">
                <a:latin typeface="Avenir Next Demi Bold"/>
                <a:ea typeface="Avenir Next Demi Bold"/>
                <a:cs typeface="Avenir Next Demi Bold"/>
                <a:sym typeface="Avenir Next Demi Bold"/>
              </a:defRPr>
            </a:pPr>
            <a:r>
              <a:rPr>
                <a:latin typeface="Avenir Next Regular"/>
                <a:ea typeface="Avenir Next Regular"/>
                <a:cs typeface="Avenir Next Regular"/>
                <a:sym typeface="Avenir Next Regular"/>
              </a:rPr>
              <a:t>“</a:t>
            </a:r>
            <a:r>
              <a:t>His breath goeth forth,</a:t>
            </a:r>
          </a:p>
          <a:p>
            <a:pPr>
              <a:defRPr b="0" sz="7200">
                <a:latin typeface="Avenir Next Demi Bold"/>
                <a:ea typeface="Avenir Next Demi Bold"/>
                <a:cs typeface="Avenir Next Demi Bold"/>
                <a:sym typeface="Avenir Next Demi Bold"/>
              </a:defRPr>
            </a:pPr>
            <a:r>
              <a:t>he returneth to his earth;</a:t>
            </a:r>
          </a:p>
          <a:p>
            <a:pPr>
              <a:defRPr b="0" sz="7200">
                <a:latin typeface="Avenir Next Demi Bold"/>
                <a:ea typeface="Avenir Next Demi Bold"/>
                <a:cs typeface="Avenir Next Demi Bold"/>
                <a:sym typeface="Avenir Next Demi Bold"/>
              </a:defRPr>
            </a:pPr>
            <a:r>
              <a:t>in that very day </a:t>
            </a:r>
            <a:r>
              <a:rPr>
                <a:solidFill>
                  <a:srgbClr val="FFFB00"/>
                </a:solidFill>
              </a:rPr>
              <a:t>his thoughts perish</a:t>
            </a:r>
            <a:r>
              <a:t>.</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03" name="1" descr="1"/>
          <p:cNvPicPr>
            <a:picLocks noChangeAspect="1"/>
          </p:cNvPicPr>
          <p:nvPr/>
        </p:nvPicPr>
        <p:blipFill>
          <a:blip r:embed="rId2">
            <a:extLst/>
          </a:blip>
          <a:srcRect l="0" t="11673" r="135" b="11885"/>
          <a:stretch>
            <a:fillRect/>
          </a:stretch>
        </p:blipFill>
        <p:spPr>
          <a:xfrm>
            <a:off x="0" y="0"/>
            <a:ext cx="24383999" cy="13720082"/>
          </a:xfrm>
          <a:prstGeom prst="rect">
            <a:avLst/>
          </a:prstGeom>
          <a:ln w="12700">
            <a:miter lim="400000"/>
          </a:ln>
        </p:spPr>
      </p:pic>
      <p:sp>
        <p:nvSpPr>
          <p:cNvPr id="304" name="Psalm 115:17 NLT…"/>
          <p:cNvSpPr txBox="1"/>
          <p:nvPr/>
        </p:nvSpPr>
        <p:spPr>
          <a:xfrm>
            <a:off x="2804214" y="2211853"/>
            <a:ext cx="18775572" cy="9292294"/>
          </a:xfrm>
          <a:prstGeom prst="rect">
            <a:avLst/>
          </a:prstGeom>
          <a:solidFill>
            <a:srgbClr val="000000">
              <a:alpha val="75082"/>
            </a:srgbClr>
          </a:solidFill>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p>
            <a:pPr>
              <a:defRPr sz="8000">
                <a:solidFill>
                  <a:srgbClr val="FFD479"/>
                </a:solidFill>
                <a:latin typeface="Avenir Next Regular"/>
                <a:ea typeface="Avenir Next Regular"/>
                <a:cs typeface="Avenir Next Regular"/>
                <a:sym typeface="Avenir Next Regular"/>
              </a:defRPr>
            </a:pPr>
            <a:r>
              <a:t>Psalm 115:17 </a:t>
            </a:r>
            <a:r>
              <a:rPr b="0" sz="4000"/>
              <a:t>NLT</a:t>
            </a:r>
            <a:endParaRPr b="0" sz="4000"/>
          </a:p>
          <a:p>
            <a:pPr>
              <a:defRPr sz="7200">
                <a:solidFill>
                  <a:srgbClr val="FFD479"/>
                </a:solidFill>
                <a:latin typeface="Avenir Next Regular"/>
                <a:ea typeface="Avenir Next Regular"/>
                <a:cs typeface="Avenir Next Regular"/>
                <a:sym typeface="Avenir Next Regular"/>
              </a:defRPr>
            </a:pPr>
            <a:endParaRPr b="0"/>
          </a:p>
          <a:p>
            <a:pPr>
              <a:defRPr b="0" sz="7200">
                <a:latin typeface="Avenir Next Demi Bold"/>
                <a:ea typeface="Avenir Next Demi Bold"/>
                <a:cs typeface="Avenir Next Demi Bold"/>
                <a:sym typeface="Avenir Next Demi Bold"/>
              </a:defRPr>
            </a:pPr>
            <a:r>
              <a:rPr>
                <a:latin typeface="Avenir Next Regular"/>
                <a:ea typeface="Avenir Next Regular"/>
                <a:cs typeface="Avenir Next Regular"/>
                <a:sym typeface="Avenir Next Regular"/>
              </a:rPr>
              <a:t>“</a:t>
            </a:r>
            <a:r>
              <a:t>The dead cannot sing praises</a:t>
            </a:r>
          </a:p>
          <a:p>
            <a:pPr>
              <a:defRPr b="0" sz="7200">
                <a:latin typeface="Avenir Next Demi Bold"/>
                <a:ea typeface="Avenir Next Demi Bold"/>
                <a:cs typeface="Avenir Next Demi Bold"/>
                <a:sym typeface="Avenir Next Demi Bold"/>
              </a:defRPr>
            </a:pPr>
            <a:r>
              <a:t>to the LORD, for they have gone </a:t>
            </a:r>
          </a:p>
          <a:p>
            <a:pPr>
              <a:defRPr b="0" sz="7200">
                <a:latin typeface="Avenir Next Demi Bold"/>
                <a:ea typeface="Avenir Next Demi Bold"/>
                <a:cs typeface="Avenir Next Demi Bold"/>
                <a:sym typeface="Avenir Next Demi Bold"/>
              </a:defRPr>
            </a:pPr>
            <a:r>
              <a:t>into the silence of the grave.</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06" name="1" descr="1"/>
          <p:cNvPicPr>
            <a:picLocks noChangeAspect="1"/>
          </p:cNvPicPr>
          <p:nvPr/>
        </p:nvPicPr>
        <p:blipFill>
          <a:blip r:embed="rId2">
            <a:extLst/>
          </a:blip>
          <a:srcRect l="0" t="11673" r="135" b="11885"/>
          <a:stretch>
            <a:fillRect/>
          </a:stretch>
        </p:blipFill>
        <p:spPr>
          <a:xfrm>
            <a:off x="0" y="0"/>
            <a:ext cx="24383999" cy="13720082"/>
          </a:xfrm>
          <a:prstGeom prst="rect">
            <a:avLst/>
          </a:prstGeom>
          <a:ln w="12700">
            <a:miter lim="400000"/>
          </a:ln>
        </p:spPr>
      </p:pic>
      <p:sp>
        <p:nvSpPr>
          <p:cNvPr id="307" name="Ecclesiastes 9:6 NLT…"/>
          <p:cNvSpPr txBox="1"/>
          <p:nvPr/>
        </p:nvSpPr>
        <p:spPr>
          <a:xfrm>
            <a:off x="2804214" y="2211853"/>
            <a:ext cx="18775572" cy="9292294"/>
          </a:xfrm>
          <a:prstGeom prst="rect">
            <a:avLst/>
          </a:prstGeom>
          <a:solidFill>
            <a:srgbClr val="000000">
              <a:alpha val="75082"/>
            </a:srgbClr>
          </a:solidFill>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p>
            <a:pPr>
              <a:defRPr sz="8000">
                <a:solidFill>
                  <a:srgbClr val="FFD479"/>
                </a:solidFill>
                <a:latin typeface="Avenir Next Regular"/>
                <a:ea typeface="Avenir Next Regular"/>
                <a:cs typeface="Avenir Next Regular"/>
                <a:sym typeface="Avenir Next Regular"/>
              </a:defRPr>
            </a:pPr>
            <a:r>
              <a:t>Ecclesiastes 9:6 </a:t>
            </a:r>
            <a:r>
              <a:rPr b="0" sz="4000"/>
              <a:t>NLT</a:t>
            </a:r>
            <a:endParaRPr b="0" sz="4000"/>
          </a:p>
          <a:p>
            <a:pPr>
              <a:defRPr sz="7200">
                <a:solidFill>
                  <a:srgbClr val="FFD479"/>
                </a:solidFill>
                <a:latin typeface="Avenir Next Regular"/>
                <a:ea typeface="Avenir Next Regular"/>
                <a:cs typeface="Avenir Next Regular"/>
                <a:sym typeface="Avenir Next Regular"/>
              </a:defRPr>
            </a:pPr>
            <a:endParaRPr b="0"/>
          </a:p>
          <a:p>
            <a:pPr>
              <a:defRPr b="0" sz="7200">
                <a:latin typeface="Avenir Next Demi Bold"/>
                <a:ea typeface="Avenir Next Demi Bold"/>
                <a:cs typeface="Avenir Next Demi Bold"/>
                <a:sym typeface="Avenir Next Demi Bold"/>
              </a:defRPr>
            </a:pPr>
            <a:r>
              <a:rPr>
                <a:latin typeface="Avenir Next Regular"/>
                <a:ea typeface="Avenir Next Regular"/>
                <a:cs typeface="Avenir Next Regular"/>
                <a:sym typeface="Avenir Next Regular"/>
              </a:rPr>
              <a:t>“</a:t>
            </a:r>
            <a:r>
              <a:t>Whatever they did in their </a:t>
            </a:r>
          </a:p>
          <a:p>
            <a:pPr>
              <a:defRPr b="0" sz="7200">
                <a:latin typeface="Avenir Next Demi Bold"/>
                <a:ea typeface="Avenir Next Demi Bold"/>
                <a:cs typeface="Avenir Next Demi Bold"/>
                <a:sym typeface="Avenir Next Demi Bold"/>
              </a:defRPr>
            </a:pPr>
            <a:r>
              <a:t>lifetime—loving, hating, envying—is </a:t>
            </a:r>
          </a:p>
          <a:p>
            <a:pPr>
              <a:defRPr b="0" sz="7200">
                <a:latin typeface="Avenir Next Demi Bold"/>
                <a:ea typeface="Avenir Next Demi Bold"/>
                <a:cs typeface="Avenir Next Demi Bold"/>
                <a:sym typeface="Avenir Next Demi Bold"/>
              </a:defRPr>
            </a:pPr>
            <a:r>
              <a:t>all long gone. They no longer play </a:t>
            </a:r>
          </a:p>
          <a:p>
            <a:pPr>
              <a:defRPr b="0" sz="7200">
                <a:latin typeface="Avenir Next Demi Bold"/>
                <a:ea typeface="Avenir Next Demi Bold"/>
                <a:cs typeface="Avenir Next Demi Bold"/>
                <a:sym typeface="Avenir Next Demi Bold"/>
              </a:defRPr>
            </a:pPr>
            <a:r>
              <a:t>a part in anything here on earth.</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09" name="1" descr="1"/>
          <p:cNvPicPr>
            <a:picLocks noChangeAspect="1"/>
          </p:cNvPicPr>
          <p:nvPr/>
        </p:nvPicPr>
        <p:blipFill>
          <a:blip r:embed="rId2">
            <a:extLst/>
          </a:blip>
          <a:srcRect l="0" t="11673" r="135" b="11885"/>
          <a:stretch>
            <a:fillRect/>
          </a:stretch>
        </p:blipFill>
        <p:spPr>
          <a:xfrm>
            <a:off x="0" y="0"/>
            <a:ext cx="24383999" cy="13720082"/>
          </a:xfrm>
          <a:prstGeom prst="rect">
            <a:avLst/>
          </a:prstGeom>
          <a:ln w="12700">
            <a:miter lim="400000"/>
          </a:ln>
        </p:spPr>
      </p:pic>
      <p:sp>
        <p:nvSpPr>
          <p:cNvPr id="310" name="Ecclesiastes 9:5 NLT…"/>
          <p:cNvSpPr txBox="1"/>
          <p:nvPr/>
        </p:nvSpPr>
        <p:spPr>
          <a:xfrm>
            <a:off x="2804214" y="2211853"/>
            <a:ext cx="18775572" cy="9292294"/>
          </a:xfrm>
          <a:prstGeom prst="rect">
            <a:avLst/>
          </a:prstGeom>
          <a:solidFill>
            <a:srgbClr val="000000">
              <a:alpha val="75082"/>
            </a:srgbClr>
          </a:solidFill>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p>
            <a:pPr>
              <a:defRPr sz="8000">
                <a:solidFill>
                  <a:srgbClr val="FFD479"/>
                </a:solidFill>
                <a:latin typeface="Avenir Next Regular"/>
                <a:ea typeface="Avenir Next Regular"/>
                <a:cs typeface="Avenir Next Regular"/>
                <a:sym typeface="Avenir Next Regular"/>
              </a:defRPr>
            </a:pPr>
            <a:r>
              <a:t>Ecclesiastes 9:5 </a:t>
            </a:r>
            <a:r>
              <a:rPr b="0" sz="4000"/>
              <a:t>NLT</a:t>
            </a:r>
            <a:endParaRPr b="0" sz="4000"/>
          </a:p>
          <a:p>
            <a:pPr>
              <a:defRPr sz="7200">
                <a:solidFill>
                  <a:srgbClr val="FFD479"/>
                </a:solidFill>
                <a:latin typeface="Avenir Next Regular"/>
                <a:ea typeface="Avenir Next Regular"/>
                <a:cs typeface="Avenir Next Regular"/>
                <a:sym typeface="Avenir Next Regular"/>
              </a:defRPr>
            </a:pPr>
            <a:endParaRPr b="0"/>
          </a:p>
          <a:p>
            <a:pPr>
              <a:defRPr b="0" sz="7200">
                <a:latin typeface="Avenir Next Demi Bold"/>
                <a:ea typeface="Avenir Next Demi Bold"/>
                <a:cs typeface="Avenir Next Demi Bold"/>
                <a:sym typeface="Avenir Next Demi Bold"/>
              </a:defRPr>
            </a:pPr>
            <a:r>
              <a:rPr>
                <a:latin typeface="Avenir Next Regular"/>
                <a:ea typeface="Avenir Next Regular"/>
                <a:cs typeface="Avenir Next Regular"/>
                <a:sym typeface="Avenir Next Regular"/>
              </a:rPr>
              <a:t>“</a:t>
            </a:r>
            <a:r>
              <a:t>The living at least know they will die, </a:t>
            </a:r>
          </a:p>
          <a:p>
            <a:pPr>
              <a:defRPr b="0" sz="7200">
                <a:latin typeface="Avenir Next Demi Bold"/>
                <a:ea typeface="Avenir Next Demi Bold"/>
                <a:cs typeface="Avenir Next Demi Bold"/>
                <a:sym typeface="Avenir Next Demi Bold"/>
              </a:defRPr>
            </a:pPr>
            <a:r>
              <a:t>but the dead know nothing.</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12" name="1" descr="1"/>
          <p:cNvPicPr>
            <a:picLocks noChangeAspect="1"/>
          </p:cNvPicPr>
          <p:nvPr/>
        </p:nvPicPr>
        <p:blipFill>
          <a:blip r:embed="rId2">
            <a:extLst/>
          </a:blip>
          <a:srcRect l="0" t="11673" r="135" b="11885"/>
          <a:stretch>
            <a:fillRect/>
          </a:stretch>
        </p:blipFill>
        <p:spPr>
          <a:xfrm>
            <a:off x="0" y="0"/>
            <a:ext cx="24383999" cy="13720082"/>
          </a:xfrm>
          <a:prstGeom prst="rect">
            <a:avLst/>
          </a:prstGeom>
          <a:ln w="12700">
            <a:miter lim="400000"/>
          </a:ln>
        </p:spPr>
      </p:pic>
      <p:sp>
        <p:nvSpPr>
          <p:cNvPr id="313" name="Acts 24:15 NKJV…"/>
          <p:cNvSpPr txBox="1"/>
          <p:nvPr/>
        </p:nvSpPr>
        <p:spPr>
          <a:xfrm>
            <a:off x="2804214" y="2211853"/>
            <a:ext cx="18775572" cy="9292294"/>
          </a:xfrm>
          <a:prstGeom prst="rect">
            <a:avLst/>
          </a:prstGeom>
          <a:solidFill>
            <a:srgbClr val="000000">
              <a:alpha val="75082"/>
            </a:srgbClr>
          </a:solidFill>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p>
            <a:pPr>
              <a:defRPr sz="8000">
                <a:solidFill>
                  <a:srgbClr val="FFD479"/>
                </a:solidFill>
                <a:latin typeface="Avenir Next Regular"/>
                <a:ea typeface="Avenir Next Regular"/>
                <a:cs typeface="Avenir Next Regular"/>
                <a:sym typeface="Avenir Next Regular"/>
              </a:defRPr>
            </a:pPr>
            <a:r>
              <a:t>Acts 24:15 </a:t>
            </a:r>
            <a:r>
              <a:rPr b="0" sz="4000"/>
              <a:t>NKJV</a:t>
            </a:r>
            <a:endParaRPr b="0" sz="4000"/>
          </a:p>
          <a:p>
            <a:pPr>
              <a:defRPr sz="7200">
                <a:solidFill>
                  <a:srgbClr val="FFD479"/>
                </a:solidFill>
                <a:latin typeface="Avenir Next Regular"/>
                <a:ea typeface="Avenir Next Regular"/>
                <a:cs typeface="Avenir Next Regular"/>
                <a:sym typeface="Avenir Next Regular"/>
              </a:defRPr>
            </a:pPr>
            <a:endParaRPr b="0"/>
          </a:p>
          <a:p>
            <a:pPr>
              <a:defRPr b="0" sz="7200">
                <a:latin typeface="Avenir Next Demi Bold"/>
                <a:ea typeface="Avenir Next Demi Bold"/>
                <a:cs typeface="Avenir Next Demi Bold"/>
                <a:sym typeface="Avenir Next Demi Bold"/>
              </a:defRPr>
            </a:pPr>
            <a:r>
              <a:rPr>
                <a:latin typeface="Avenir Next Regular"/>
                <a:ea typeface="Avenir Next Regular"/>
                <a:cs typeface="Avenir Next Regular"/>
                <a:sym typeface="Avenir Next Regular"/>
              </a:rPr>
              <a:t>“</a:t>
            </a:r>
            <a:r>
              <a:t>… a resurrection of the dead, </a:t>
            </a:r>
          </a:p>
          <a:p>
            <a:pPr>
              <a:defRPr b="0" sz="7200">
                <a:latin typeface="Avenir Next Demi Bold"/>
                <a:ea typeface="Avenir Next Demi Bold"/>
                <a:cs typeface="Avenir Next Demi Bold"/>
                <a:sym typeface="Avenir Next Demi Bold"/>
              </a:defRPr>
            </a:pPr>
            <a:r>
              <a:t>both of the just and the unjust.</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noFill/>
      </p:bgPr>
    </p:bg>
    <p:spTree>
      <p:nvGrpSpPr>
        <p:cNvPr id="1" name=""/>
        <p:cNvGrpSpPr/>
        <p:nvPr/>
      </p:nvGrpSpPr>
      <p:grpSpPr>
        <a:xfrm>
          <a:off x="0" y="0"/>
          <a:ext cx="0" cy="0"/>
          <a:chOff x="0" y="0"/>
          <a:chExt cx="0" cy="0"/>
        </a:xfrm>
      </p:grpSpPr>
      <p:pic>
        <p:nvPicPr>
          <p:cNvPr id="315" name="N023" descr="N023"/>
          <p:cNvPicPr>
            <a:picLocks noChangeAspect="0"/>
          </p:cNvPicPr>
          <p:nvPr/>
        </p:nvPicPr>
        <p:blipFill>
          <a:blip r:embed="rId2">
            <a:extLst/>
          </a:blip>
          <a:stretch>
            <a:fillRect/>
          </a:stretch>
        </p:blipFill>
        <p:spPr>
          <a:xfrm>
            <a:off x="0" y="0"/>
            <a:ext cx="24384000" cy="13716000"/>
          </a:xfrm>
          <a:prstGeom prst="rect">
            <a:avLst/>
          </a:prstGeom>
          <a:ln w="12700">
            <a:miter lim="400000"/>
          </a:ln>
        </p:spPr>
      </p:pic>
      <p:sp>
        <p:nvSpPr>
          <p:cNvPr id="316" name="John 5:28, 29 NKJV…"/>
          <p:cNvSpPr txBox="1"/>
          <p:nvPr/>
        </p:nvSpPr>
        <p:spPr>
          <a:xfrm>
            <a:off x="0" y="0"/>
            <a:ext cx="24384000" cy="13716000"/>
          </a:xfrm>
          <a:prstGeom prst="rect">
            <a:avLst/>
          </a:prstGeom>
          <a:solidFill>
            <a:srgbClr val="000000">
              <a:alpha val="74602"/>
            </a:srgbClr>
          </a:solidFill>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p>
            <a:pPr>
              <a:defRPr sz="8000">
                <a:solidFill>
                  <a:srgbClr val="FFD479"/>
                </a:solidFill>
                <a:latin typeface="Avenir Next Regular"/>
                <a:ea typeface="Avenir Next Regular"/>
                <a:cs typeface="Avenir Next Regular"/>
                <a:sym typeface="Avenir Next Regular"/>
              </a:defRPr>
            </a:pPr>
            <a:r>
              <a:t>John 5:28, 29 </a:t>
            </a:r>
            <a:r>
              <a:rPr b="0" sz="4000"/>
              <a:t>NKJV</a:t>
            </a:r>
            <a:endParaRPr b="0" sz="4000"/>
          </a:p>
          <a:p>
            <a:pPr>
              <a:defRPr sz="7200">
                <a:solidFill>
                  <a:srgbClr val="FFD479"/>
                </a:solidFill>
                <a:latin typeface="Avenir Next Regular"/>
                <a:ea typeface="Avenir Next Regular"/>
                <a:cs typeface="Avenir Next Regular"/>
                <a:sym typeface="Avenir Next Regular"/>
              </a:defRPr>
            </a:pPr>
            <a:endParaRPr b="0"/>
          </a:p>
          <a:p>
            <a:pPr>
              <a:defRPr b="0" sz="7200">
                <a:latin typeface="Avenir Next Demi Bold"/>
                <a:ea typeface="Avenir Next Demi Bold"/>
                <a:cs typeface="Avenir Next Demi Bold"/>
                <a:sym typeface="Avenir Next Demi Bold"/>
              </a:defRPr>
            </a:pPr>
            <a:r>
              <a:rPr>
                <a:latin typeface="Avenir Next Regular"/>
                <a:ea typeface="Avenir Next Regular"/>
                <a:cs typeface="Avenir Next Regular"/>
                <a:sym typeface="Avenir Next Regular"/>
              </a:rPr>
              <a:t>“</a:t>
            </a:r>
            <a:r>
              <a:t>Don’t be so surprised! Indeed, the time is coming </a:t>
            </a:r>
          </a:p>
          <a:p>
            <a:pPr>
              <a:defRPr b="0" sz="7200">
                <a:latin typeface="Avenir Next Demi Bold"/>
                <a:ea typeface="Avenir Next Demi Bold"/>
                <a:cs typeface="Avenir Next Demi Bold"/>
                <a:sym typeface="Avenir Next Demi Bold"/>
              </a:defRPr>
            </a:pPr>
            <a:r>
              <a:t>when </a:t>
            </a:r>
            <a:r>
              <a:rPr>
                <a:solidFill>
                  <a:srgbClr val="FFFB00"/>
                </a:solidFill>
              </a:rPr>
              <a:t>all</a:t>
            </a:r>
            <a:r>
              <a:t> the dead in their </a:t>
            </a:r>
            <a:r>
              <a:rPr>
                <a:solidFill>
                  <a:srgbClr val="FFFB00"/>
                </a:solidFill>
              </a:rPr>
              <a:t>graves</a:t>
            </a:r>
            <a:r>
              <a:t> will hear the</a:t>
            </a:r>
          </a:p>
          <a:p>
            <a:pPr>
              <a:defRPr b="0" sz="7200">
                <a:latin typeface="Avenir Next Demi Bold"/>
                <a:ea typeface="Avenir Next Demi Bold"/>
                <a:cs typeface="Avenir Next Demi Bold"/>
                <a:sym typeface="Avenir Next Demi Bold"/>
              </a:defRPr>
            </a:pPr>
            <a:r>
              <a:t>voice of God’s Son, </a:t>
            </a:r>
            <a:r>
              <a:rPr baseline="31999">
                <a:latin typeface="Avenir Next Regular"/>
                <a:ea typeface="Avenir Next Regular"/>
                <a:cs typeface="Avenir Next Regular"/>
                <a:sym typeface="Avenir Next Regular"/>
              </a:rPr>
              <a:t>29</a:t>
            </a:r>
            <a:r>
              <a:t> and they </a:t>
            </a:r>
            <a:r>
              <a:rPr>
                <a:solidFill>
                  <a:srgbClr val="FFFB00"/>
                </a:solidFill>
              </a:rPr>
              <a:t>will rise again</a:t>
            </a:r>
            <a:r>
              <a:t>. </a:t>
            </a:r>
          </a:p>
          <a:p>
            <a:pPr>
              <a:defRPr b="0" sz="7200">
                <a:latin typeface="Avenir Next Demi Bold"/>
                <a:ea typeface="Avenir Next Demi Bold"/>
                <a:cs typeface="Avenir Next Demi Bold"/>
                <a:sym typeface="Avenir Next Demi Bold"/>
              </a:defRPr>
            </a:pPr>
            <a:r>
              <a:t>Those who have done good will rise to experience eternal life, and those who have continued in evil </a:t>
            </a:r>
          </a:p>
          <a:p>
            <a:pPr>
              <a:defRPr b="0" sz="7200">
                <a:latin typeface="Avenir Next Demi Bold"/>
                <a:ea typeface="Avenir Next Demi Bold"/>
                <a:cs typeface="Avenir Next Demi Bold"/>
                <a:sym typeface="Avenir Next Demi Bold"/>
              </a:defRPr>
            </a:pPr>
            <a:r>
              <a:t>will rise to experience judgment.</a:t>
            </a:r>
          </a:p>
        </p:txBody>
      </p:sp>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18" name="Image" descr="Image"/>
          <p:cNvPicPr>
            <a:picLocks noChangeAspect="1"/>
          </p:cNvPicPr>
          <p:nvPr/>
        </p:nvPicPr>
        <p:blipFill>
          <a:blip r:embed="rId2">
            <a:extLst/>
          </a:blip>
          <a:stretch>
            <a:fillRect/>
          </a:stretch>
        </p:blipFill>
        <p:spPr>
          <a:xfrm>
            <a:off x="-16988238" y="-5950560"/>
            <a:ext cx="45352827" cy="26125120"/>
          </a:xfrm>
          <a:prstGeom prst="rect">
            <a:avLst/>
          </a:prstGeom>
          <a:ln w="12700">
            <a:miter lim="400000"/>
          </a:ln>
        </p:spPr>
      </p:pic>
      <p:sp>
        <p:nvSpPr>
          <p:cNvPr id="319" name="Christ and Apostles…"/>
          <p:cNvSpPr txBox="1"/>
          <p:nvPr/>
        </p:nvSpPr>
        <p:spPr>
          <a:xfrm>
            <a:off x="4106824" y="4584700"/>
            <a:ext cx="16170352" cy="45466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defRPr cap="all" sz="12800">
                <a:solidFill>
                  <a:srgbClr val="000000"/>
                </a:solidFill>
                <a:latin typeface="Avenir Next Condensed Regular"/>
                <a:ea typeface="Avenir Next Condensed Regular"/>
                <a:cs typeface="Avenir Next Condensed Regular"/>
                <a:sym typeface="Avenir Next Condensed Regular"/>
              </a:defRPr>
            </a:pPr>
            <a:r>
              <a:t>Christ and Apostles </a:t>
            </a:r>
          </a:p>
          <a:p>
            <a:pPr>
              <a:defRPr cap="all" sz="12800">
                <a:solidFill>
                  <a:srgbClr val="000000"/>
                </a:solidFill>
                <a:latin typeface="Avenir Next Condensed Regular"/>
                <a:ea typeface="Avenir Next Condensed Regular"/>
                <a:cs typeface="Avenir Next Condensed Regular"/>
                <a:sym typeface="Avenir Next Condensed Regular"/>
              </a:defRPr>
            </a:pPr>
            <a:r>
              <a:t>Taught the Same Truth</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mph" nodeType="afterEffect" presetID="9" grpId="1" fill="hold">
                                  <p:stCondLst>
                                    <p:cond delay="500"/>
                                  </p:stCondLst>
                                  <p:childTnLst>
                                    <p:set>
                                      <p:cBhvr>
                                        <p:cTn id="6" dur="indefinite" fill="hold"/>
                                        <p:tgtEl>
                                          <p:spTgt spid="318"/>
                                        </p:tgtEl>
                                        <p:attrNameLst>
                                          <p:attrName>style.opacity</p:attrName>
                                        </p:attrNameLst>
                                      </p:cBhvr>
                                      <p:to>
                                        <p:strVal val="0.50"/>
                                      </p:to>
                                    </p:set>
                                    <p:animEffect filter="image" prLst="opacity: 0.50; ">
                                      <p:cBhvr>
                                        <p:cTn id="7" dur="indefinite" fill="hold"/>
                                        <p:tgtEl>
                                          <p:spTgt spid="318"/>
                                        </p:tgtEl>
                                      </p:cBhvr>
                                    </p:animEffect>
                                  </p:childTnLst>
                                </p:cTn>
                              </p:par>
                            </p:childTnLst>
                          </p:cTn>
                        </p:par>
                        <p:par>
                          <p:cTn id="8" fill="hold">
                            <p:stCondLst>
                              <p:cond delay="1500"/>
                            </p:stCondLst>
                            <p:childTnLst>
                              <p:par>
                                <p:cTn id="9" presetClass="entr" nodeType="afterEffect" presetSubtype="16" presetID="23" grpId="2" fill="hold">
                                  <p:stCondLst>
                                    <p:cond delay="0"/>
                                  </p:stCondLst>
                                  <p:iterate type="el" backwards="0">
                                    <p:tmAbs val="0"/>
                                  </p:iterate>
                                  <p:childTnLst>
                                    <p:set>
                                      <p:cBhvr>
                                        <p:cTn id="10" fill="hold"/>
                                        <p:tgtEl>
                                          <p:spTgt spid="319"/>
                                        </p:tgtEl>
                                        <p:attrNameLst>
                                          <p:attrName>style.visibility</p:attrName>
                                        </p:attrNameLst>
                                      </p:cBhvr>
                                      <p:to>
                                        <p:strVal val="visible"/>
                                      </p:to>
                                    </p:set>
                                    <p:anim calcmode="lin" valueType="num">
                                      <p:cBhvr>
                                        <p:cTn id="11" dur="1500" fill="hold"/>
                                        <p:tgtEl>
                                          <p:spTgt spid="319"/>
                                        </p:tgtEl>
                                        <p:attrNameLst>
                                          <p:attrName>ppt_w</p:attrName>
                                        </p:attrNameLst>
                                      </p:cBhvr>
                                      <p:tavLst>
                                        <p:tav tm="0">
                                          <p:val>
                                            <p:fltVal val="0"/>
                                          </p:val>
                                        </p:tav>
                                        <p:tav tm="100000">
                                          <p:val>
                                            <p:strVal val="#ppt_w"/>
                                          </p:val>
                                        </p:tav>
                                      </p:tavLst>
                                    </p:anim>
                                    <p:anim calcmode="lin" valueType="num">
                                      <p:cBhvr>
                                        <p:cTn id="12" dur="1500" fill="hold"/>
                                        <p:tgtEl>
                                          <p:spTgt spid="319"/>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319" grpId="2"/>
      <p:bldP build="whole" bldLvl="1" animBg="1" rev="0" advAuto="0" spid="318" grpId="1"/>
    </p:bldLst>
  </p:timing>
</p:sld>
</file>

<file path=ppt/slides/slide4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21" name="GoodSalt-rhpas0083.jpg" descr="GoodSalt-rhpas0083.jpg"/>
          <p:cNvPicPr>
            <a:picLocks noChangeAspect="1"/>
          </p:cNvPicPr>
          <p:nvPr/>
        </p:nvPicPr>
        <p:blipFill>
          <a:blip r:embed="rId2">
            <a:extLst/>
          </a:blip>
          <a:srcRect l="2834" t="0" r="28580" b="29395"/>
          <a:stretch>
            <a:fillRect/>
          </a:stretch>
        </p:blipFill>
        <p:spPr>
          <a:xfrm>
            <a:off x="0" y="0"/>
            <a:ext cx="10661653" cy="16675167"/>
          </a:xfrm>
          <a:prstGeom prst="rect">
            <a:avLst/>
          </a:prstGeom>
          <a:ln w="12700">
            <a:miter lim="400000"/>
          </a:ln>
        </p:spPr>
      </p:pic>
      <p:sp>
        <p:nvSpPr>
          <p:cNvPr id="322" name="Revelation 22:12 BSB…"/>
          <p:cNvSpPr txBox="1"/>
          <p:nvPr/>
        </p:nvSpPr>
        <p:spPr>
          <a:xfrm>
            <a:off x="11919692" y="548497"/>
            <a:ext cx="11093667" cy="1261900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lnSpc>
                <a:spcPct val="110000"/>
              </a:lnSpc>
              <a:spcBef>
                <a:spcPts val="4000"/>
              </a:spcBef>
              <a:defRPr sz="8000">
                <a:solidFill>
                  <a:srgbClr val="FFD479"/>
                </a:solidFill>
                <a:latin typeface="Avenir Next Regular"/>
                <a:ea typeface="Avenir Next Regular"/>
                <a:cs typeface="Avenir Next Regular"/>
                <a:sym typeface="Avenir Next Regular"/>
              </a:defRPr>
            </a:pPr>
            <a:r>
              <a:t>Revelation 22:12 </a:t>
            </a:r>
            <a:r>
              <a:rPr b="0" sz="4000"/>
              <a:t>BSB</a:t>
            </a:r>
            <a:endParaRPr b="0" sz="4000"/>
          </a:p>
          <a:p>
            <a:pPr>
              <a:lnSpc>
                <a:spcPct val="110000"/>
              </a:lnSpc>
              <a:defRPr sz="2000">
                <a:solidFill>
                  <a:srgbClr val="FFD479"/>
                </a:solidFill>
                <a:latin typeface="Avenir Next Regular"/>
                <a:ea typeface="Avenir Next Regular"/>
                <a:cs typeface="Avenir Next Regular"/>
                <a:sym typeface="Avenir Next Regular"/>
              </a:defRPr>
            </a:pPr>
          </a:p>
          <a:p>
            <a:pPr>
              <a:lnSpc>
                <a:spcPct val="110000"/>
              </a:lnSpc>
              <a:spcBef>
                <a:spcPts val="6000"/>
              </a:spcBef>
              <a:defRPr b="0" sz="7200">
                <a:latin typeface="Avenir Next Demi Bold"/>
                <a:ea typeface="Avenir Next Demi Bold"/>
                <a:cs typeface="Avenir Next Demi Bold"/>
                <a:sym typeface="Avenir Next Demi Bold"/>
              </a:defRPr>
            </a:pPr>
            <a:r>
              <a:t>“Behold, </a:t>
            </a:r>
            <a:r>
              <a:rPr>
                <a:solidFill>
                  <a:srgbClr val="FFFB00"/>
                </a:solidFill>
              </a:rPr>
              <a:t>I am coming soon</a:t>
            </a:r>
            <a:r>
              <a:t>, and </a:t>
            </a:r>
            <a:r>
              <a:rPr>
                <a:solidFill>
                  <a:srgbClr val="FFFB00"/>
                </a:solidFill>
              </a:rPr>
              <a:t>My reward</a:t>
            </a:r>
            <a:r>
              <a:t> is with Me, to give to </a:t>
            </a:r>
            <a:r>
              <a:rPr>
                <a:solidFill>
                  <a:srgbClr val="FFFB00"/>
                </a:solidFill>
              </a:rPr>
              <a:t>each one</a:t>
            </a:r>
            <a:r>
              <a:t> according to what he has done.”</a:t>
            </a:r>
          </a:p>
        </p:txBody>
      </p:sp>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24" name="Heroes of Faith in Hebrews 11 | Youth bible lessons, Hebrews bible ..." descr="Heroes of Faith in Hebrews 11 | Youth bible lessons, Hebrews bible ..."/>
          <p:cNvPicPr>
            <a:picLocks noChangeAspect="1"/>
          </p:cNvPicPr>
          <p:nvPr/>
        </p:nvPicPr>
        <p:blipFill>
          <a:blip r:embed="rId2">
            <a:extLst/>
          </a:blip>
          <a:stretch>
            <a:fillRect/>
          </a:stretch>
        </p:blipFill>
        <p:spPr>
          <a:xfrm>
            <a:off x="0" y="0"/>
            <a:ext cx="24384000" cy="18413908"/>
          </a:xfrm>
          <a:prstGeom prst="rect">
            <a:avLst/>
          </a:prstGeom>
          <a:ln w="12700">
            <a:miter lim="400000"/>
          </a:ln>
        </p:spPr>
      </p:pic>
      <p:sp>
        <p:nvSpPr>
          <p:cNvPr id="325" name="Hebrews 11:39 NLT…"/>
          <p:cNvSpPr txBox="1"/>
          <p:nvPr/>
        </p:nvSpPr>
        <p:spPr>
          <a:xfrm>
            <a:off x="2804214" y="2211853"/>
            <a:ext cx="18775572" cy="9292294"/>
          </a:xfrm>
          <a:prstGeom prst="rect">
            <a:avLst/>
          </a:prstGeom>
          <a:solidFill>
            <a:srgbClr val="000000">
              <a:alpha val="75082"/>
            </a:srgbClr>
          </a:solidFill>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p>
            <a:pPr>
              <a:defRPr sz="8000">
                <a:solidFill>
                  <a:srgbClr val="FFD479"/>
                </a:solidFill>
                <a:latin typeface="Avenir Next Regular"/>
                <a:ea typeface="Avenir Next Regular"/>
                <a:cs typeface="Avenir Next Regular"/>
                <a:sym typeface="Avenir Next Regular"/>
              </a:defRPr>
            </a:pPr>
            <a:r>
              <a:t>Hebrews 11:39 </a:t>
            </a:r>
            <a:r>
              <a:rPr b="0" sz="4000"/>
              <a:t>NLT</a:t>
            </a:r>
            <a:endParaRPr b="0" sz="4000"/>
          </a:p>
          <a:p>
            <a:pPr>
              <a:defRPr sz="7200">
                <a:solidFill>
                  <a:srgbClr val="FFD479"/>
                </a:solidFill>
                <a:latin typeface="Avenir Next Regular"/>
                <a:ea typeface="Avenir Next Regular"/>
                <a:cs typeface="Avenir Next Regular"/>
                <a:sym typeface="Avenir Next Regular"/>
              </a:defRPr>
            </a:pPr>
            <a:endParaRPr b="0"/>
          </a:p>
          <a:p>
            <a:pPr>
              <a:defRPr b="0" sz="7200">
                <a:latin typeface="Avenir Next Demi Bold"/>
                <a:ea typeface="Avenir Next Demi Bold"/>
                <a:cs typeface="Avenir Next Demi Bold"/>
                <a:sym typeface="Avenir Next Demi Bold"/>
              </a:defRPr>
            </a:pPr>
            <a:r>
              <a:rPr>
                <a:latin typeface="Avenir Next Regular"/>
                <a:ea typeface="Avenir Next Regular"/>
                <a:cs typeface="Avenir Next Regular"/>
                <a:sym typeface="Avenir Next Regular"/>
              </a:rPr>
              <a:t>“</a:t>
            </a:r>
            <a:r>
              <a:t>All these people earned a good </a:t>
            </a:r>
          </a:p>
          <a:p>
            <a:pPr>
              <a:defRPr b="0" sz="7200">
                <a:latin typeface="Avenir Next Demi Bold"/>
                <a:ea typeface="Avenir Next Demi Bold"/>
                <a:cs typeface="Avenir Next Demi Bold"/>
                <a:sym typeface="Avenir Next Demi Bold"/>
              </a:defRPr>
            </a:pPr>
            <a:r>
              <a:t>reputation because of their faith,</a:t>
            </a:r>
          </a:p>
          <a:p>
            <a:pPr>
              <a:defRPr b="0" sz="7200">
                <a:latin typeface="Avenir Next Demi Bold"/>
                <a:ea typeface="Avenir Next Demi Bold"/>
                <a:cs typeface="Avenir Next Demi Bold"/>
                <a:sym typeface="Avenir Next Demi Bold"/>
              </a:defRPr>
            </a:pPr>
            <a:r>
              <a:t> yet none of them received all </a:t>
            </a:r>
          </a:p>
          <a:p>
            <a:pPr>
              <a:defRPr b="0" sz="7200">
                <a:latin typeface="Avenir Next Demi Bold"/>
                <a:ea typeface="Avenir Next Demi Bold"/>
                <a:cs typeface="Avenir Next Demi Bold"/>
                <a:sym typeface="Avenir Next Demi Bold"/>
              </a:defRPr>
            </a:pPr>
            <a:r>
              <a:t>that God had promised.</a:t>
            </a:r>
          </a:p>
        </p:txBody>
      </p:sp>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16" presetID="23" grpId="1" fill="hold">
                                  <p:stCondLst>
                                    <p:cond delay="0"/>
                                  </p:stCondLst>
                                  <p:iterate type="el" backwards="0">
                                    <p:tmAbs val="0"/>
                                  </p:iterate>
                                  <p:childTnLst>
                                    <p:set>
                                      <p:cBhvr>
                                        <p:cTn id="6" fill="hold"/>
                                        <p:tgtEl>
                                          <p:spTgt spid="325"/>
                                        </p:tgtEl>
                                        <p:attrNameLst>
                                          <p:attrName>style.visibility</p:attrName>
                                        </p:attrNameLst>
                                      </p:cBhvr>
                                      <p:to>
                                        <p:strVal val="visible"/>
                                      </p:to>
                                    </p:set>
                                    <p:anim calcmode="lin" valueType="num">
                                      <p:cBhvr>
                                        <p:cTn id="7" dur="1000" fill="hold"/>
                                        <p:tgtEl>
                                          <p:spTgt spid="325"/>
                                        </p:tgtEl>
                                        <p:attrNameLst>
                                          <p:attrName>ppt_w</p:attrName>
                                        </p:attrNameLst>
                                      </p:cBhvr>
                                      <p:tavLst>
                                        <p:tav tm="0">
                                          <p:val>
                                            <p:fltVal val="0"/>
                                          </p:val>
                                        </p:tav>
                                        <p:tav tm="100000">
                                          <p:val>
                                            <p:strVal val="#ppt_w"/>
                                          </p:val>
                                        </p:tav>
                                      </p:tavLst>
                                    </p:anim>
                                    <p:anim calcmode="lin" valueType="num">
                                      <p:cBhvr>
                                        <p:cTn id="8" dur="1000" fill="hold"/>
                                        <p:tgtEl>
                                          <p:spTgt spid="325"/>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325" grpId="1"/>
    </p:bldLst>
  </p:timing>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noFill/>
      </p:bgPr>
    </p:bg>
    <p:spTree>
      <p:nvGrpSpPr>
        <p:cNvPr id="1" name=""/>
        <p:cNvGrpSpPr/>
        <p:nvPr/>
      </p:nvGrpSpPr>
      <p:grpSpPr>
        <a:xfrm>
          <a:off x="0" y="0"/>
          <a:ext cx="0" cy="0"/>
          <a:chOff x="0" y="0"/>
          <a:chExt cx="0" cy="0"/>
        </a:xfrm>
      </p:grpSpPr>
      <p:sp>
        <p:nvSpPr>
          <p:cNvPr id="143" name="Genesis 2:17 NKJV…"/>
          <p:cNvSpPr txBox="1"/>
          <p:nvPr>
            <p:ph type="body" idx="4294967295"/>
          </p:nvPr>
        </p:nvSpPr>
        <p:spPr>
          <a:xfrm>
            <a:off x="10008144" y="1225534"/>
            <a:ext cx="12495713" cy="11260790"/>
          </a:xfrm>
          <a:prstGeom prst="rect">
            <a:avLst/>
          </a:prstGeom>
        </p:spPr>
        <p:txBody>
          <a:bodyPr anchor="t"/>
          <a:lstStyle/>
          <a:p>
            <a:pPr marL="0" indent="0" algn="ctr">
              <a:lnSpc>
                <a:spcPct val="110000"/>
              </a:lnSpc>
              <a:spcBef>
                <a:spcPts val="0"/>
              </a:spcBef>
              <a:buClrTx/>
              <a:buSzTx/>
              <a:buNone/>
              <a:defRPr b="1" sz="8000">
                <a:solidFill>
                  <a:srgbClr val="FFD479"/>
                </a:solidFill>
                <a:latin typeface="Avenir Next Regular"/>
                <a:ea typeface="Avenir Next Regular"/>
                <a:cs typeface="Avenir Next Regular"/>
                <a:sym typeface="Avenir Next Regular"/>
              </a:defRPr>
            </a:pPr>
            <a:r>
              <a:t>Genesis 2:17 </a:t>
            </a:r>
            <a:r>
              <a:rPr b="0" sz="4000"/>
              <a:t>NKJV</a:t>
            </a:r>
          </a:p>
          <a:p>
            <a:pPr marL="0" indent="0" algn="ctr">
              <a:lnSpc>
                <a:spcPct val="110000"/>
              </a:lnSpc>
              <a:spcBef>
                <a:spcPts val="6000"/>
              </a:spcBef>
              <a:buClrTx/>
              <a:buSzTx/>
              <a:buNone/>
              <a:defRPr sz="7200">
                <a:latin typeface="Avenir Next Demi Bold"/>
                <a:ea typeface="Avenir Next Demi Bold"/>
                <a:cs typeface="Avenir Next Demi Bold"/>
                <a:sym typeface="Avenir Next Demi Bold"/>
              </a:defRPr>
            </a:pPr>
          </a:p>
          <a:p>
            <a:pPr marL="0" indent="0" algn="ctr">
              <a:lnSpc>
                <a:spcPct val="110000"/>
              </a:lnSpc>
              <a:spcBef>
                <a:spcPts val="6000"/>
              </a:spcBef>
              <a:buClrTx/>
              <a:buSzTx/>
              <a:buNone/>
              <a:defRPr sz="7200">
                <a:latin typeface="Avenir Next Demi Bold"/>
                <a:ea typeface="Avenir Next Demi Bold"/>
                <a:cs typeface="Avenir Next Demi Bold"/>
                <a:sym typeface="Avenir Next Demi Bold"/>
              </a:defRPr>
            </a:pPr>
            <a:r>
              <a:t>But of the tree of the knowledge of good and evil you shall not eat, for </a:t>
            </a:r>
            <a:r>
              <a:rPr b="1" i="1">
                <a:solidFill>
                  <a:srgbClr val="FFFB00"/>
                </a:solidFill>
                <a:latin typeface="Palatino"/>
                <a:ea typeface="Palatino"/>
                <a:cs typeface="Palatino"/>
                <a:sym typeface="Palatino"/>
              </a:rPr>
              <a:t>in the day</a:t>
            </a:r>
            <a:r>
              <a:t> that you eat of it you </a:t>
            </a:r>
            <a:r>
              <a:rPr>
                <a:solidFill>
                  <a:srgbClr val="FFFB00"/>
                </a:solidFill>
              </a:rPr>
              <a:t>shall surely die</a:t>
            </a:r>
            <a:r>
              <a:t>.”</a:t>
            </a:r>
          </a:p>
        </p:txBody>
      </p:sp>
      <p:pic>
        <p:nvPicPr>
          <p:cNvPr id="144" name="GoodSalt-rhpas0553.jpg" descr="GoodSalt-rhpas0553.jpg"/>
          <p:cNvPicPr>
            <a:picLocks noChangeAspect="0"/>
          </p:cNvPicPr>
          <p:nvPr/>
        </p:nvPicPr>
        <p:blipFill>
          <a:blip r:embed="rId2">
            <a:extLst/>
          </a:blip>
          <a:srcRect l="0" t="106" r="0" b="1125"/>
          <a:stretch>
            <a:fillRect/>
          </a:stretch>
        </p:blipFill>
        <p:spPr>
          <a:xfrm>
            <a:off x="0" y="0"/>
            <a:ext cx="8122227" cy="13716000"/>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27" name="Image" descr="Image"/>
          <p:cNvPicPr>
            <a:picLocks noChangeAspect="1"/>
          </p:cNvPicPr>
          <p:nvPr/>
        </p:nvPicPr>
        <p:blipFill>
          <a:blip r:embed="rId2">
            <a:extLst/>
          </a:blip>
          <a:stretch>
            <a:fillRect/>
          </a:stretch>
        </p:blipFill>
        <p:spPr>
          <a:xfrm>
            <a:off x="1219200" y="787003"/>
            <a:ext cx="8128000" cy="12141828"/>
          </a:xfrm>
          <a:prstGeom prst="rect">
            <a:avLst/>
          </a:prstGeom>
          <a:ln w="12700">
            <a:miter lim="400000"/>
          </a:ln>
        </p:spPr>
      </p:pic>
      <p:sp>
        <p:nvSpPr>
          <p:cNvPr id="328" name="Acts 2:34 NLT…"/>
          <p:cNvSpPr txBox="1"/>
          <p:nvPr/>
        </p:nvSpPr>
        <p:spPr>
          <a:xfrm>
            <a:off x="11919692" y="548497"/>
            <a:ext cx="11569681" cy="1261900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lnSpc>
                <a:spcPct val="110000"/>
              </a:lnSpc>
              <a:spcBef>
                <a:spcPts val="4000"/>
              </a:spcBef>
              <a:defRPr sz="8000">
                <a:solidFill>
                  <a:srgbClr val="FFD479"/>
                </a:solidFill>
                <a:latin typeface="Avenir Next Regular"/>
                <a:ea typeface="Avenir Next Regular"/>
                <a:cs typeface="Avenir Next Regular"/>
                <a:sym typeface="Avenir Next Regular"/>
              </a:defRPr>
            </a:pPr>
            <a:r>
              <a:t>Acts 2:34 </a:t>
            </a:r>
            <a:r>
              <a:rPr b="0" sz="4000"/>
              <a:t>NLT</a:t>
            </a:r>
            <a:endParaRPr b="0" sz="4000"/>
          </a:p>
          <a:p>
            <a:pPr>
              <a:lnSpc>
                <a:spcPct val="110000"/>
              </a:lnSpc>
              <a:defRPr sz="2000">
                <a:solidFill>
                  <a:srgbClr val="FFD479"/>
                </a:solidFill>
                <a:latin typeface="Avenir Next Regular"/>
                <a:ea typeface="Avenir Next Regular"/>
                <a:cs typeface="Avenir Next Regular"/>
                <a:sym typeface="Avenir Next Regular"/>
              </a:defRPr>
            </a:pPr>
          </a:p>
          <a:p>
            <a:pPr>
              <a:lnSpc>
                <a:spcPct val="110000"/>
              </a:lnSpc>
              <a:spcBef>
                <a:spcPts val="6000"/>
              </a:spcBef>
              <a:defRPr b="0" sz="7200">
                <a:latin typeface="Avenir Next Demi Bold"/>
                <a:ea typeface="Avenir Next Demi Bold"/>
                <a:cs typeface="Avenir Next Demi Bold"/>
                <a:sym typeface="Avenir Next Demi Bold"/>
              </a:defRPr>
            </a:pPr>
            <a:r>
              <a:t>“Dear brothers, think about this! You can be sure that the patriarch David wasn’t referring to himself, for he died and was buried, and his tomb is still here among us.”</a:t>
            </a:r>
          </a:p>
        </p:txBody>
      </p:sp>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30" name="A close up of a stone buildingDescription automatically generated" descr="A close up of a stone buildingDescription automatically generated"/>
          <p:cNvPicPr>
            <a:picLocks noChangeAspect="1"/>
          </p:cNvPicPr>
          <p:nvPr/>
        </p:nvPicPr>
        <p:blipFill>
          <a:blip r:embed="rId2">
            <a:extLst/>
          </a:blip>
          <a:srcRect l="0" t="3114" r="0" b="40828"/>
          <a:stretch>
            <a:fillRect/>
          </a:stretch>
        </p:blipFill>
        <p:spPr>
          <a:xfrm>
            <a:off x="2925762" y="3511550"/>
            <a:ext cx="8890001" cy="6644569"/>
          </a:xfrm>
          <a:prstGeom prst="rect">
            <a:avLst/>
          </a:prstGeom>
          <a:ln w="12700">
            <a:miter lim="400000"/>
          </a:ln>
        </p:spPr>
      </p:pic>
      <p:pic>
        <p:nvPicPr>
          <p:cNvPr id="331" name="A person standing in front of a buildingDescription automatically generated" descr="A person standing in front of a buildingDescription automatically generated"/>
          <p:cNvPicPr>
            <a:picLocks noChangeAspect="1"/>
          </p:cNvPicPr>
          <p:nvPr/>
        </p:nvPicPr>
        <p:blipFill>
          <a:blip r:embed="rId3">
            <a:extLst/>
          </a:blip>
          <a:stretch>
            <a:fillRect/>
          </a:stretch>
        </p:blipFill>
        <p:spPr>
          <a:xfrm>
            <a:off x="12568237" y="3511550"/>
            <a:ext cx="8890001" cy="6644569"/>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33" name="Image" descr="Image"/>
          <p:cNvPicPr>
            <a:picLocks noChangeAspect="1"/>
          </p:cNvPicPr>
          <p:nvPr/>
        </p:nvPicPr>
        <p:blipFill>
          <a:blip r:embed="rId2">
            <a:extLst/>
          </a:blip>
          <a:stretch>
            <a:fillRect/>
          </a:stretch>
        </p:blipFill>
        <p:spPr>
          <a:xfrm>
            <a:off x="1219200" y="787003"/>
            <a:ext cx="8128000" cy="12141828"/>
          </a:xfrm>
          <a:prstGeom prst="rect">
            <a:avLst/>
          </a:prstGeom>
          <a:ln w="12700">
            <a:miter lim="400000"/>
          </a:ln>
        </p:spPr>
      </p:pic>
      <p:sp>
        <p:nvSpPr>
          <p:cNvPr id="334" name="Acts 2:34 NLT…"/>
          <p:cNvSpPr txBox="1"/>
          <p:nvPr/>
        </p:nvSpPr>
        <p:spPr>
          <a:xfrm>
            <a:off x="11868892" y="1388278"/>
            <a:ext cx="10296605" cy="1093944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lnSpc>
                <a:spcPct val="110000"/>
              </a:lnSpc>
              <a:spcBef>
                <a:spcPts val="4000"/>
              </a:spcBef>
              <a:defRPr sz="8000">
                <a:solidFill>
                  <a:srgbClr val="FFD479"/>
                </a:solidFill>
                <a:latin typeface="Avenir Next Regular"/>
                <a:ea typeface="Avenir Next Regular"/>
                <a:cs typeface="Avenir Next Regular"/>
                <a:sym typeface="Avenir Next Regular"/>
              </a:defRPr>
            </a:pPr>
            <a:r>
              <a:t>Acts 2:34 </a:t>
            </a:r>
            <a:r>
              <a:rPr b="0" sz="4000"/>
              <a:t>NLT</a:t>
            </a:r>
            <a:endParaRPr b="0" sz="4000"/>
          </a:p>
          <a:p>
            <a:pPr>
              <a:lnSpc>
                <a:spcPct val="110000"/>
              </a:lnSpc>
              <a:defRPr sz="2000">
                <a:solidFill>
                  <a:srgbClr val="FFD479"/>
                </a:solidFill>
                <a:latin typeface="Avenir Next Regular"/>
                <a:ea typeface="Avenir Next Regular"/>
                <a:cs typeface="Avenir Next Regular"/>
                <a:sym typeface="Avenir Next Regular"/>
              </a:defRPr>
            </a:pPr>
          </a:p>
          <a:p>
            <a:pPr>
              <a:lnSpc>
                <a:spcPct val="110000"/>
              </a:lnSpc>
              <a:spcBef>
                <a:spcPts val="6000"/>
              </a:spcBef>
              <a:defRPr b="0" sz="7200">
                <a:latin typeface="Avenir Next Demi Bold"/>
                <a:ea typeface="Avenir Next Demi Bold"/>
                <a:cs typeface="Avenir Next Demi Bold"/>
                <a:sym typeface="Avenir Next Demi Bold"/>
              </a:defRPr>
            </a:pPr>
            <a:r>
              <a:t>“For David himself never ascended into heaven, …”</a:t>
            </a:r>
          </a:p>
        </p:txBody>
      </p:sp>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36" name="John 14:2, 3 NKJV…"/>
          <p:cNvSpPr txBox="1"/>
          <p:nvPr>
            <p:ph type="body" idx="4294967295"/>
          </p:nvPr>
        </p:nvSpPr>
        <p:spPr>
          <a:xfrm>
            <a:off x="10743205" y="459195"/>
            <a:ext cx="12495713" cy="12797610"/>
          </a:xfrm>
          <a:prstGeom prst="rect">
            <a:avLst/>
          </a:prstGeom>
        </p:spPr>
        <p:txBody>
          <a:bodyPr anchor="t"/>
          <a:lstStyle/>
          <a:p>
            <a:pPr marL="0" indent="0" algn="ctr">
              <a:lnSpc>
                <a:spcPct val="110000"/>
              </a:lnSpc>
              <a:spcBef>
                <a:spcPts val="0"/>
              </a:spcBef>
              <a:buClrTx/>
              <a:buSzTx/>
              <a:buNone/>
              <a:defRPr b="1" sz="8000">
                <a:solidFill>
                  <a:srgbClr val="FFD479"/>
                </a:solidFill>
                <a:latin typeface="Avenir Next Regular"/>
                <a:ea typeface="Avenir Next Regular"/>
                <a:cs typeface="Avenir Next Regular"/>
                <a:sym typeface="Avenir Next Regular"/>
              </a:defRPr>
            </a:pPr>
            <a:r>
              <a:t>John 14:2, 3 </a:t>
            </a:r>
            <a:r>
              <a:rPr b="0" sz="4000"/>
              <a:t>NKJV</a:t>
            </a:r>
          </a:p>
          <a:p>
            <a:pPr marL="0" indent="0" algn="ctr">
              <a:lnSpc>
                <a:spcPct val="110000"/>
              </a:lnSpc>
              <a:spcBef>
                <a:spcPts val="0"/>
              </a:spcBef>
              <a:buClrTx/>
              <a:buSzTx/>
              <a:buNone/>
              <a:defRPr sz="6400">
                <a:latin typeface="Avenir Next Demi Bold"/>
                <a:ea typeface="Avenir Next Demi Bold"/>
                <a:cs typeface="Avenir Next Demi Bold"/>
                <a:sym typeface="Avenir Next Demi Bold"/>
              </a:defRPr>
            </a:pPr>
          </a:p>
          <a:p>
            <a:pPr marL="0" indent="0" algn="ctr">
              <a:lnSpc>
                <a:spcPct val="110000"/>
              </a:lnSpc>
              <a:spcBef>
                <a:spcPts val="0"/>
              </a:spcBef>
              <a:buClrTx/>
              <a:buSzTx/>
              <a:buNone/>
              <a:defRPr sz="6400">
                <a:latin typeface="Avenir Next Demi Bold"/>
                <a:ea typeface="Avenir Next Demi Bold"/>
                <a:cs typeface="Avenir Next Demi Bold"/>
                <a:sym typeface="Avenir Next Demi Bold"/>
              </a:defRPr>
            </a:pPr>
            <a:r>
              <a:t>“In </a:t>
            </a:r>
            <a:r>
              <a:rPr>
                <a:solidFill>
                  <a:srgbClr val="00F900"/>
                </a:solidFill>
              </a:rPr>
              <a:t>My Father’s house</a:t>
            </a:r>
            <a:r>
              <a:t> are many mansions; if </a:t>
            </a:r>
            <a:r>
              <a:rPr b="1" i="1">
                <a:latin typeface="Avenir Next Regular"/>
                <a:ea typeface="Avenir Next Regular"/>
                <a:cs typeface="Avenir Next Regular"/>
                <a:sym typeface="Avenir Next Regular"/>
              </a:rPr>
              <a:t>it were</a:t>
            </a:r>
            <a:r>
              <a:t> not </a:t>
            </a:r>
            <a:r>
              <a:rPr b="1" i="1">
                <a:latin typeface="Avenir Next Regular"/>
                <a:ea typeface="Avenir Next Regular"/>
                <a:cs typeface="Avenir Next Regular"/>
                <a:sym typeface="Avenir Next Regular"/>
              </a:rPr>
              <a:t>so,</a:t>
            </a:r>
            <a:r>
              <a:t> I would have told you. </a:t>
            </a:r>
            <a:r>
              <a:rPr>
                <a:solidFill>
                  <a:srgbClr val="00F900"/>
                </a:solidFill>
              </a:rPr>
              <a:t>I go to prepare a place for you</a:t>
            </a:r>
            <a:r>
              <a:t>. </a:t>
            </a:r>
            <a:r>
              <a:rPr baseline="31999">
                <a:latin typeface="Avenir Next Regular"/>
                <a:ea typeface="Avenir Next Regular"/>
                <a:cs typeface="Avenir Next Regular"/>
                <a:sym typeface="Avenir Next Regular"/>
              </a:rPr>
              <a:t>3</a:t>
            </a:r>
            <a:r>
              <a:t> And if I go and prepare a place for you, </a:t>
            </a:r>
            <a:r>
              <a:rPr>
                <a:solidFill>
                  <a:srgbClr val="FFFB00"/>
                </a:solidFill>
              </a:rPr>
              <a:t>I will come again and receive you to Myself</a:t>
            </a:r>
            <a:r>
              <a:t>; that where I am, </a:t>
            </a:r>
            <a:r>
              <a:rPr b="1" i="1">
                <a:latin typeface="Avenir Next Regular"/>
                <a:ea typeface="Avenir Next Regular"/>
                <a:cs typeface="Avenir Next Regular"/>
                <a:sym typeface="Avenir Next Regular"/>
              </a:rPr>
              <a:t>there</a:t>
            </a:r>
            <a:r>
              <a:t> you may be also.</a:t>
            </a:r>
          </a:p>
        </p:txBody>
      </p:sp>
      <p:pic>
        <p:nvPicPr>
          <p:cNvPr id="337" name="smcas0293.jpg" descr="smcas0293.jpg"/>
          <p:cNvPicPr>
            <a:picLocks noChangeAspect="0"/>
          </p:cNvPicPr>
          <p:nvPr/>
        </p:nvPicPr>
        <p:blipFill>
          <a:blip r:embed="rId2">
            <a:extLst/>
          </a:blip>
          <a:srcRect l="19173" t="0" r="17050" b="0"/>
          <a:stretch>
            <a:fillRect/>
          </a:stretch>
        </p:blipFill>
        <p:spPr>
          <a:xfrm>
            <a:off x="-43830" y="-64294"/>
            <a:ext cx="8128001" cy="13716001"/>
          </a:xfrm>
          <a:prstGeom prst="rect">
            <a:avLst/>
          </a:prstGeom>
          <a:ln w="12700">
            <a:miter lim="400000"/>
          </a:ln>
        </p:spPr>
      </p:pic>
      <p:pic>
        <p:nvPicPr>
          <p:cNvPr id="338" name="0505035.jpeg" descr="0505035.jpeg"/>
          <p:cNvPicPr>
            <a:picLocks noChangeAspect="0"/>
          </p:cNvPicPr>
          <p:nvPr/>
        </p:nvPicPr>
        <p:blipFill>
          <a:blip r:embed="rId3">
            <a:extLst/>
          </a:blip>
          <a:stretch>
            <a:fillRect/>
          </a:stretch>
        </p:blipFill>
        <p:spPr>
          <a:xfrm>
            <a:off x="0" y="0"/>
            <a:ext cx="9266557" cy="13716000"/>
          </a:xfrm>
          <a:prstGeom prst="rect">
            <a:avLst/>
          </a:prstGeom>
          <a:ln w="12700">
            <a:miter lim="400000"/>
          </a:ln>
        </p:spPr>
      </p:pic>
      <p:sp>
        <p:nvSpPr>
          <p:cNvPr id="339" name="Line"/>
          <p:cNvSpPr/>
          <p:nvPr/>
        </p:nvSpPr>
        <p:spPr>
          <a:xfrm>
            <a:off x="10998200" y="10375900"/>
            <a:ext cx="11938002" cy="0"/>
          </a:xfrm>
          <a:prstGeom prst="line">
            <a:avLst/>
          </a:prstGeom>
          <a:ln w="76200">
            <a:solidFill>
              <a:srgbClr val="FFFB00"/>
            </a:solidFill>
            <a:miter lim="400000"/>
          </a:ln>
        </p:spPr>
        <p:txBody>
          <a:bodyPr lIns="50800" tIns="50800" rIns="50800" bIns="50800" anchor="ctr"/>
          <a:lstStyle/>
          <a:p>
            <a:pPr/>
          </a:p>
        </p:txBody>
      </p:sp>
      <p:sp>
        <p:nvSpPr>
          <p:cNvPr id="340" name="Line"/>
          <p:cNvSpPr/>
          <p:nvPr/>
        </p:nvSpPr>
        <p:spPr>
          <a:xfrm flipV="1">
            <a:off x="10998200" y="11582399"/>
            <a:ext cx="3243253" cy="2"/>
          </a:xfrm>
          <a:prstGeom prst="line">
            <a:avLst/>
          </a:prstGeom>
          <a:ln w="76200">
            <a:solidFill>
              <a:srgbClr val="FFFB00"/>
            </a:solidFill>
            <a:miter lim="400000"/>
          </a:ln>
        </p:spPr>
        <p:txBody>
          <a:bodyPr lIns="50800" tIns="50800" rIns="50800" bIns="50800" anchor="ctr"/>
          <a:lstStyle/>
          <a:p>
            <a:pPr/>
          </a:p>
        </p:txBody>
      </p:sp>
      <p:sp>
        <p:nvSpPr>
          <p:cNvPr id="341" name="Line"/>
          <p:cNvSpPr/>
          <p:nvPr/>
        </p:nvSpPr>
        <p:spPr>
          <a:xfrm>
            <a:off x="22860000" y="9169400"/>
            <a:ext cx="238224" cy="0"/>
          </a:xfrm>
          <a:prstGeom prst="line">
            <a:avLst/>
          </a:prstGeom>
          <a:ln w="76200">
            <a:solidFill>
              <a:srgbClr val="FFFB00"/>
            </a:solidFill>
            <a:miter lim="400000"/>
          </a:ln>
        </p:spPr>
        <p:txBody>
          <a:bodyPr lIns="50800" tIns="50800" rIns="50800" bIns="50800" anchor="ctr"/>
          <a:lstStyle/>
          <a:p>
            <a:pPr/>
          </a:p>
        </p:txBody>
      </p:sp>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43" name="Jesus the Great Judge" descr="Jesus the Great Judge"/>
          <p:cNvPicPr>
            <a:picLocks noChangeAspect="0"/>
          </p:cNvPicPr>
          <p:nvPr/>
        </p:nvPicPr>
        <p:blipFill>
          <a:blip r:embed="rId2">
            <a:extLst/>
          </a:blip>
          <a:srcRect l="26087" t="0" r="20208" b="0"/>
          <a:stretch>
            <a:fillRect/>
          </a:stretch>
        </p:blipFill>
        <p:spPr>
          <a:xfrm>
            <a:off x="0" y="207"/>
            <a:ext cx="9274241" cy="13582745"/>
          </a:xfrm>
          <a:prstGeom prst="rect">
            <a:avLst/>
          </a:prstGeom>
          <a:ln w="12700">
            <a:miter lim="400000"/>
          </a:ln>
        </p:spPr>
      </p:pic>
      <p:sp>
        <p:nvSpPr>
          <p:cNvPr id="344" name="2 Timothy 4:1 NKJV…"/>
          <p:cNvSpPr txBox="1"/>
          <p:nvPr/>
        </p:nvSpPr>
        <p:spPr>
          <a:xfrm>
            <a:off x="11868892" y="1388278"/>
            <a:ext cx="10296605" cy="1093944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defTabSz="800735">
              <a:lnSpc>
                <a:spcPct val="110000"/>
              </a:lnSpc>
              <a:spcBef>
                <a:spcPts val="3800"/>
              </a:spcBef>
              <a:defRPr sz="7760">
                <a:solidFill>
                  <a:srgbClr val="FFD479"/>
                </a:solidFill>
                <a:latin typeface="Avenir Next Regular"/>
                <a:ea typeface="Avenir Next Regular"/>
                <a:cs typeface="Avenir Next Regular"/>
                <a:sym typeface="Avenir Next Regular"/>
              </a:defRPr>
            </a:pPr>
            <a:r>
              <a:t>2 Timothy 4:1 </a:t>
            </a:r>
            <a:r>
              <a:rPr b="0" sz="3880"/>
              <a:t>NKJV</a:t>
            </a:r>
            <a:endParaRPr b="0" sz="3880"/>
          </a:p>
          <a:p>
            <a:pPr defTabSz="800735">
              <a:lnSpc>
                <a:spcPct val="110000"/>
              </a:lnSpc>
              <a:defRPr sz="1940">
                <a:solidFill>
                  <a:srgbClr val="FFD479"/>
                </a:solidFill>
                <a:latin typeface="Avenir Next Regular"/>
                <a:ea typeface="Avenir Next Regular"/>
                <a:cs typeface="Avenir Next Regular"/>
                <a:sym typeface="Avenir Next Regular"/>
              </a:defRPr>
            </a:pPr>
          </a:p>
          <a:p>
            <a:pPr defTabSz="800735">
              <a:lnSpc>
                <a:spcPct val="110000"/>
              </a:lnSpc>
              <a:spcBef>
                <a:spcPts val="5800"/>
              </a:spcBef>
              <a:defRPr b="0" sz="6984">
                <a:latin typeface="Avenir Next Demi Bold"/>
                <a:ea typeface="Avenir Next Demi Bold"/>
                <a:cs typeface="Avenir Next Demi Bold"/>
                <a:sym typeface="Avenir Next Demi Bold"/>
              </a:defRPr>
            </a:pPr>
            <a:r>
              <a:t>“I charge you therefore before God and the </a:t>
            </a:r>
            <a:r>
              <a:rPr u="sng"/>
              <a:t>Lord Jesus Christ</a:t>
            </a:r>
            <a:r>
              <a:t>, who will </a:t>
            </a:r>
            <a:r>
              <a:rPr u="sng">
                <a:solidFill>
                  <a:srgbClr val="00F900"/>
                </a:solidFill>
              </a:rPr>
              <a:t>judge</a:t>
            </a:r>
            <a:r>
              <a:t> the </a:t>
            </a:r>
            <a:r>
              <a:rPr u="sng">
                <a:solidFill>
                  <a:srgbClr val="FFFF00"/>
                </a:solidFill>
              </a:rPr>
              <a:t>living</a:t>
            </a:r>
            <a:r>
              <a:t> and the </a:t>
            </a:r>
            <a:r>
              <a:rPr u="sng">
                <a:solidFill>
                  <a:srgbClr val="FFFF00"/>
                </a:solidFill>
              </a:rPr>
              <a:t>dead</a:t>
            </a:r>
            <a:r>
              <a:t> </a:t>
            </a:r>
            <a:r>
              <a:rPr u="sng">
                <a:solidFill>
                  <a:srgbClr val="00F900"/>
                </a:solidFill>
              </a:rPr>
              <a:t>at His appearing</a:t>
            </a:r>
            <a:r>
              <a:rPr>
                <a:solidFill>
                  <a:srgbClr val="FFC000"/>
                </a:solidFill>
              </a:rPr>
              <a:t> </a:t>
            </a:r>
            <a:r>
              <a:rPr u="sng"/>
              <a:t>and His kingdom</a:t>
            </a:r>
            <a:r>
              <a:t>”</a:t>
            </a:r>
          </a:p>
        </p:txBody>
      </p:sp>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46" name="N023" descr="N023"/>
          <p:cNvPicPr>
            <a:picLocks noChangeAspect="0"/>
          </p:cNvPicPr>
          <p:nvPr/>
        </p:nvPicPr>
        <p:blipFill>
          <a:blip r:embed="rId2">
            <a:extLst/>
          </a:blip>
          <a:stretch>
            <a:fillRect/>
          </a:stretch>
        </p:blipFill>
        <p:spPr>
          <a:xfrm>
            <a:off x="0" y="0"/>
            <a:ext cx="24384000" cy="13716000"/>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48" name="N023" descr="N023"/>
          <p:cNvPicPr>
            <a:picLocks noChangeAspect="0"/>
          </p:cNvPicPr>
          <p:nvPr/>
        </p:nvPicPr>
        <p:blipFill>
          <a:blip r:embed="rId2">
            <a:extLst/>
          </a:blip>
          <a:stretch>
            <a:fillRect/>
          </a:stretch>
        </p:blipFill>
        <p:spPr>
          <a:xfrm>
            <a:off x="0" y="0"/>
            <a:ext cx="24384000" cy="13716000"/>
          </a:xfrm>
          <a:prstGeom prst="rect">
            <a:avLst/>
          </a:prstGeom>
          <a:ln w="12700">
            <a:miter lim="400000"/>
          </a:ln>
        </p:spPr>
      </p:pic>
      <p:sp>
        <p:nvSpPr>
          <p:cNvPr id="349" name="Rectangle"/>
          <p:cNvSpPr/>
          <p:nvPr/>
        </p:nvSpPr>
        <p:spPr>
          <a:xfrm>
            <a:off x="0" y="0"/>
            <a:ext cx="16256001" cy="13716000"/>
          </a:xfrm>
          <a:prstGeom prst="rect">
            <a:avLst/>
          </a:prstGeom>
          <a:solidFill>
            <a:srgbClr val="000000"/>
          </a:solidFill>
          <a:ln w="12700">
            <a:miter lim="400000"/>
          </a:ln>
        </p:spPr>
        <p:txBody>
          <a:bodyPr lIns="50800" tIns="50800" rIns="50800" bIns="50800" anchor="ctr"/>
          <a:lstStyle/>
          <a:p>
            <a:pPr>
              <a:defRPr b="0" sz="3200">
                <a:latin typeface="+mn-lt"/>
                <a:ea typeface="+mn-ea"/>
                <a:cs typeface="+mn-cs"/>
                <a:sym typeface="Helvetica Neue Medium"/>
              </a:defRPr>
            </a:pPr>
          </a:p>
        </p:txBody>
      </p:sp>
      <p:sp>
        <p:nvSpPr>
          <p:cNvPr id="350" name="Rectangle"/>
          <p:cNvSpPr/>
          <p:nvPr/>
        </p:nvSpPr>
        <p:spPr>
          <a:xfrm>
            <a:off x="0" y="0"/>
            <a:ext cx="16002000" cy="3590251"/>
          </a:xfrm>
          <a:prstGeom prst="rect">
            <a:avLst/>
          </a:prstGeom>
          <a:solidFill>
            <a:srgbClr val="000000"/>
          </a:solidFill>
          <a:ln w="12700">
            <a:miter lim="400000"/>
          </a:ln>
        </p:spPr>
        <p:txBody>
          <a:bodyPr lIns="50800" tIns="50800" rIns="50800" bIns="50800" anchor="ctr"/>
          <a:lstStyle/>
          <a:p>
            <a:pPr>
              <a:defRPr b="0" sz="3200">
                <a:latin typeface="+mn-lt"/>
                <a:ea typeface="+mn-ea"/>
                <a:cs typeface="+mn-cs"/>
                <a:sym typeface="Helvetica Neue Medium"/>
              </a:defRPr>
            </a:pPr>
          </a:p>
        </p:txBody>
      </p:sp>
      <p:sp>
        <p:nvSpPr>
          <p:cNvPr id="351" name="“ For the Lord Himself will descend from heaven with a shout, with the voice of an archangel, and with the trumpet of God. And the dead in Christ will rise first. 17 Then we who are alive and remain shall be caught up together with them in the clouds to "/>
          <p:cNvSpPr txBox="1"/>
          <p:nvPr>
            <p:ph type="body" idx="4294967295"/>
          </p:nvPr>
        </p:nvSpPr>
        <p:spPr>
          <a:xfrm>
            <a:off x="1538492" y="949081"/>
            <a:ext cx="12893940" cy="20725852"/>
          </a:xfrm>
          <a:prstGeom prst="rect">
            <a:avLst/>
          </a:prstGeom>
        </p:spPr>
        <p:txBody>
          <a:bodyPr anchor="t"/>
          <a:lstStyle/>
          <a:p>
            <a:pPr marL="0" indent="0" algn="ctr">
              <a:lnSpc>
                <a:spcPct val="110000"/>
              </a:lnSpc>
              <a:spcBef>
                <a:spcPts val="0"/>
              </a:spcBef>
              <a:buClrTx/>
              <a:buSzTx/>
              <a:buNone/>
              <a:defRPr b="1" sz="7200">
                <a:solidFill>
                  <a:srgbClr val="FFD479"/>
                </a:solidFill>
                <a:latin typeface="Avenir Next Regular"/>
                <a:ea typeface="Avenir Next Regular"/>
                <a:cs typeface="Avenir Next Regular"/>
                <a:sym typeface="Avenir Next Regular"/>
              </a:defRPr>
            </a:pPr>
          </a:p>
          <a:p>
            <a:pPr marL="0" indent="0">
              <a:lnSpc>
                <a:spcPct val="110000"/>
              </a:lnSpc>
              <a:spcBef>
                <a:spcPts val="0"/>
              </a:spcBef>
              <a:buClrTx/>
              <a:buSzTx/>
              <a:buNone/>
              <a:defRPr sz="7200">
                <a:latin typeface="Avenir Next Demi Bold"/>
                <a:ea typeface="Avenir Next Demi Bold"/>
                <a:cs typeface="Avenir Next Demi Bold"/>
                <a:sym typeface="Avenir Next Demi Bold"/>
              </a:defRPr>
            </a:pPr>
          </a:p>
          <a:p>
            <a:pPr marL="0" indent="0">
              <a:lnSpc>
                <a:spcPct val="110000"/>
              </a:lnSpc>
              <a:spcBef>
                <a:spcPts val="6000"/>
              </a:spcBef>
              <a:buClrTx/>
              <a:buSzTx/>
              <a:buNone/>
              <a:defRPr sz="7200">
                <a:latin typeface="Avenir Next Demi Bold"/>
                <a:ea typeface="Avenir Next Demi Bold"/>
                <a:cs typeface="Avenir Next Demi Bold"/>
                <a:sym typeface="Avenir Next Demi Bold"/>
              </a:defRPr>
            </a:pPr>
            <a:r>
              <a:t>“ For the</a:t>
            </a:r>
            <a:r>
              <a:rPr>
                <a:solidFill>
                  <a:srgbClr val="FFFB00"/>
                </a:solidFill>
              </a:rPr>
              <a:t> Lord Himself</a:t>
            </a:r>
            <a:r>
              <a:t> will </a:t>
            </a:r>
            <a:r>
              <a:rPr>
                <a:solidFill>
                  <a:srgbClr val="00F900"/>
                </a:solidFill>
              </a:rPr>
              <a:t>descend from heaven</a:t>
            </a:r>
            <a:r>
              <a:t> with a shout, with the voice of an archangel, and with the trumpet of God. And the</a:t>
            </a:r>
            <a:r>
              <a:rPr>
                <a:solidFill>
                  <a:srgbClr val="FFFB00"/>
                </a:solidFill>
              </a:rPr>
              <a:t> dead in Christ</a:t>
            </a:r>
            <a:r>
              <a:t> will</a:t>
            </a:r>
            <a:r>
              <a:rPr>
                <a:solidFill>
                  <a:srgbClr val="FFFB00"/>
                </a:solidFill>
              </a:rPr>
              <a:t> rise first</a:t>
            </a:r>
            <a:r>
              <a:t>. </a:t>
            </a:r>
            <a:r>
              <a:rPr baseline="31999">
                <a:latin typeface="Avenir Next Regular"/>
                <a:ea typeface="Avenir Next Regular"/>
                <a:cs typeface="Avenir Next Regular"/>
                <a:sym typeface="Avenir Next Regular"/>
              </a:rPr>
              <a:t>17</a:t>
            </a:r>
            <a:r>
              <a:t> Then we who are</a:t>
            </a:r>
            <a:r>
              <a:rPr>
                <a:solidFill>
                  <a:srgbClr val="FFFB00"/>
                </a:solidFill>
              </a:rPr>
              <a:t> alive </a:t>
            </a:r>
            <a:r>
              <a:rPr b="1" i="1">
                <a:latin typeface="Avenir Next Regular"/>
                <a:ea typeface="Avenir Next Regular"/>
                <a:cs typeface="Avenir Next Regular"/>
                <a:sym typeface="Avenir Next Regular"/>
              </a:rPr>
              <a:t>and</a:t>
            </a:r>
            <a:r>
              <a:t> remain shall be</a:t>
            </a:r>
            <a:r>
              <a:rPr>
                <a:solidFill>
                  <a:srgbClr val="FFFB00"/>
                </a:solidFill>
              </a:rPr>
              <a:t> caught up </a:t>
            </a:r>
            <a:r>
              <a:rPr>
                <a:solidFill>
                  <a:srgbClr val="00F900"/>
                </a:solidFill>
              </a:rPr>
              <a:t>together</a:t>
            </a:r>
            <a:r>
              <a:rPr>
                <a:solidFill>
                  <a:srgbClr val="FFFB00"/>
                </a:solidFill>
              </a:rPr>
              <a:t> </a:t>
            </a:r>
            <a:r>
              <a:t>with them in the clouds to meet the Lord in the air. And thus we shall always be with the Lord.</a:t>
            </a:r>
          </a:p>
        </p:txBody>
      </p:sp>
      <p:sp>
        <p:nvSpPr>
          <p:cNvPr id="352" name="1 Thessalonians 4:16, 17 NKJV"/>
          <p:cNvSpPr txBox="1"/>
          <p:nvPr/>
        </p:nvSpPr>
        <p:spPr>
          <a:xfrm>
            <a:off x="691603" y="-133538"/>
            <a:ext cx="14120032" cy="3857327"/>
          </a:xfrm>
          <a:prstGeom prst="rect">
            <a:avLst/>
          </a:prstGeom>
          <a:solidFill>
            <a:srgbClr val="000000"/>
          </a:solidFill>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lnSpc>
                <a:spcPct val="110000"/>
              </a:lnSpc>
              <a:spcBef>
                <a:spcPts val="6000"/>
              </a:spcBef>
              <a:defRPr sz="8000">
                <a:solidFill>
                  <a:srgbClr val="FFD479"/>
                </a:solidFill>
                <a:latin typeface="Avenir Next Regular"/>
                <a:ea typeface="Avenir Next Regular"/>
                <a:cs typeface="Avenir Next Regular"/>
                <a:sym typeface="Avenir Next Regular"/>
              </a:defRPr>
            </a:pPr>
            <a:r>
              <a:t>1 Thessalonians 4:16, 17 </a:t>
            </a:r>
            <a:r>
              <a:rPr b="0" sz="4000"/>
              <a:t>NKJV</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path" nodeType="clickEffect" presetSubtype="0" presetID="-1" grpId="1" accel="50000" decel="50000" fill="hold">
                                  <p:stCondLst>
                                    <p:cond delay="0"/>
                                  </p:stCondLst>
                                  <p:childTnLst>
                                    <p:animMotion path="M 0.000000 0.000000 L 0.005424 -0.497883" origin="layout" pathEditMode="relative">
                                      <p:cBhvr>
                                        <p:cTn id="6" dur="1000" fill="hold"/>
                                        <p:tgtEl>
                                          <p:spTgt spid="351"/>
                                        </p:tgtEl>
                                        <p:attrNameLst>
                                          <p:attrName>ppt_x</p:attrName>
                                          <p:attrName>ppt_y</p:attrName>
                                        </p:attrNameLst>
                                      </p:cBhvr>
                                    </p:animMotion>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FFFFF"/>
        </a:solidFill>
      </p:bgPr>
    </p:bg>
    <p:spTree>
      <p:nvGrpSpPr>
        <p:cNvPr id="1" name=""/>
        <p:cNvGrpSpPr/>
        <p:nvPr/>
      </p:nvGrpSpPr>
      <p:grpSpPr>
        <a:xfrm>
          <a:off x="0" y="0"/>
          <a:ext cx="0" cy="0"/>
          <a:chOff x="0" y="0"/>
          <a:chExt cx="0" cy="0"/>
        </a:xfrm>
      </p:grpSpPr>
      <p:sp>
        <p:nvSpPr>
          <p:cNvPr id="354" name="The End"/>
          <p:cNvSpPr txBox="1"/>
          <p:nvPr/>
        </p:nvSpPr>
        <p:spPr>
          <a:xfrm>
            <a:off x="4349974" y="4584700"/>
            <a:ext cx="9422487" cy="45466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defRPr cap="small" sz="25600">
                <a:latin typeface="Avenir Next Condensed Regular"/>
                <a:ea typeface="Avenir Next Condensed Regular"/>
                <a:cs typeface="Avenir Next Condensed Regular"/>
                <a:sym typeface="Avenir Next Condensed Regular"/>
              </a:defRPr>
            </a:pPr>
            <a:r>
              <a:rPr>
                <a:solidFill>
                  <a:srgbClr val="000000"/>
                </a:solidFill>
              </a:rPr>
              <a:t>The</a:t>
            </a:r>
            <a:r>
              <a:t> </a:t>
            </a:r>
            <a:r>
              <a:rPr>
                <a:solidFill>
                  <a:srgbClr val="000000"/>
                </a:solidFill>
              </a:rPr>
              <a:t>End</a:t>
            </a:r>
          </a:p>
        </p:txBody>
      </p:sp>
      <p:pic>
        <p:nvPicPr>
          <p:cNvPr id="355" name="image.jpeg" descr="image.jpeg"/>
          <p:cNvPicPr>
            <a:picLocks noChangeAspect="1"/>
          </p:cNvPicPr>
          <p:nvPr/>
        </p:nvPicPr>
        <p:blipFill>
          <a:blip r:embed="rId2">
            <a:extLst/>
          </a:blip>
          <a:stretch>
            <a:fillRect/>
          </a:stretch>
        </p:blipFill>
        <p:spPr>
          <a:xfrm>
            <a:off x="185514" y="201221"/>
            <a:ext cx="17751407" cy="13313558"/>
          </a:xfrm>
          <a:prstGeom prst="rect">
            <a:avLst/>
          </a:prstGeom>
          <a:ln w="12700">
            <a:miter lim="400000"/>
          </a:ln>
        </p:spPr>
      </p:pic>
      <p:sp>
        <p:nvSpPr>
          <p:cNvPr id="356" name="Rectangle"/>
          <p:cNvSpPr/>
          <p:nvPr/>
        </p:nvSpPr>
        <p:spPr>
          <a:xfrm>
            <a:off x="18106421" y="-1"/>
            <a:ext cx="6375368" cy="13716001"/>
          </a:xfrm>
          <a:prstGeom prst="rect">
            <a:avLst/>
          </a:prstGeom>
          <a:solidFill>
            <a:srgbClr val="A9A9A9"/>
          </a:solidFill>
          <a:ln w="12700">
            <a:miter lim="400000"/>
          </a:ln>
        </p:spPr>
        <p:txBody>
          <a:bodyPr lIns="50800" tIns="50800" rIns="50800" bIns="50800" anchor="ctr"/>
          <a:lstStyle/>
          <a:p>
            <a:pPr>
              <a:defRPr b="0" sz="3200">
                <a:latin typeface="+mn-lt"/>
                <a:ea typeface="+mn-ea"/>
                <a:cs typeface="+mn-cs"/>
                <a:sym typeface="Helvetica Neue Medium"/>
              </a:defRPr>
            </a:pPr>
          </a:p>
        </p:txBody>
      </p:sp>
      <p:sp>
        <p:nvSpPr>
          <p:cNvPr id="357" name="Are the DEAD surely dead?"/>
          <p:cNvSpPr txBox="1"/>
          <p:nvPr>
            <p:ph type="title" idx="4294967295"/>
          </p:nvPr>
        </p:nvSpPr>
        <p:spPr>
          <a:xfrm>
            <a:off x="18307600" y="2227932"/>
            <a:ext cx="5973009" cy="9260136"/>
          </a:xfrm>
          <a:prstGeom prst="rect">
            <a:avLst/>
          </a:prstGeom>
        </p:spPr>
        <p:txBody>
          <a:bodyPr anchor="b"/>
          <a:lstStyle/>
          <a:p>
            <a:pPr>
              <a:defRPr b="1">
                <a:solidFill>
                  <a:srgbClr val="000000"/>
                </a:solidFill>
                <a:latin typeface="Avenir Next Regular"/>
                <a:ea typeface="Avenir Next Regular"/>
                <a:cs typeface="Avenir Next Regular"/>
                <a:sym typeface="Avenir Next Regular"/>
              </a:defRPr>
            </a:pPr>
            <a:r>
              <a:t>Are the DEAD </a:t>
            </a:r>
            <a:r>
              <a:rPr i="1">
                <a:latin typeface="Palatino"/>
                <a:ea typeface="Palatino"/>
                <a:cs typeface="Palatino"/>
                <a:sym typeface="Palatino"/>
              </a:rPr>
              <a:t>surely</a:t>
            </a:r>
            <a:r>
              <a:t> dead?</a:t>
            </a:r>
          </a:p>
        </p:txBody>
      </p:sp>
    </p:spTree>
  </p:cSld>
  <p:clrMapOvr>
    <a:masterClrMapping/>
  </p:clrMapOvr>
  <mc:AlternateContent xmlns:mc="http://schemas.openxmlformats.org/markup-compatibility/2006">
    <mc:Choice xmlns:p14="http://schemas.microsoft.com/office/powerpoint/2010/main" Requires="p14">
      <p:transition spd="slow" advClick="0" advTm="1000" p14:dur="1500">
        <p:fade thruBlk="1"/>
      </p:transition>
    </mc:Choice>
    <mc:Fallback>
      <p:transition spd="slow">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noFill/>
      </p:bgPr>
    </p:bg>
    <p:spTree>
      <p:nvGrpSpPr>
        <p:cNvPr id="1" name=""/>
        <p:cNvGrpSpPr/>
        <p:nvPr/>
      </p:nvGrpSpPr>
      <p:grpSpPr>
        <a:xfrm>
          <a:off x="0" y="0"/>
          <a:ext cx="0" cy="0"/>
          <a:chOff x="0" y="0"/>
          <a:chExt cx="0" cy="0"/>
        </a:xfrm>
      </p:grpSpPr>
      <p:sp>
        <p:nvSpPr>
          <p:cNvPr id="359" name="The End"/>
          <p:cNvSpPr txBox="1"/>
          <p:nvPr/>
        </p:nvSpPr>
        <p:spPr>
          <a:xfrm>
            <a:off x="4349974" y="4584700"/>
            <a:ext cx="9422487" cy="45466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cap="small" sz="25600">
                <a:latin typeface="Avenir Next Condensed Regular"/>
                <a:ea typeface="Avenir Next Condensed Regular"/>
                <a:cs typeface="Avenir Next Condensed Regular"/>
                <a:sym typeface="Avenir Next Condensed Regular"/>
              </a:defRPr>
            </a:lvl1pPr>
          </a:lstStyle>
          <a:p>
            <a:pPr/>
            <a:r>
              <a:t>The End</a:t>
            </a:r>
          </a:p>
        </p:txBody>
      </p:sp>
      <p:sp>
        <p:nvSpPr>
          <p:cNvPr id="360" name="Rectangle"/>
          <p:cNvSpPr/>
          <p:nvPr/>
        </p:nvSpPr>
        <p:spPr>
          <a:xfrm>
            <a:off x="18106421" y="-1"/>
            <a:ext cx="6375368" cy="13716001"/>
          </a:xfrm>
          <a:prstGeom prst="rect">
            <a:avLst/>
          </a:prstGeom>
          <a:solidFill>
            <a:srgbClr val="A9A9A9"/>
          </a:solidFill>
          <a:ln w="12700">
            <a:miter lim="400000"/>
          </a:ln>
        </p:spPr>
        <p:txBody>
          <a:bodyPr lIns="50800" tIns="50800" rIns="50800" bIns="50800" anchor="ctr"/>
          <a:lstStyle/>
          <a:p>
            <a:pPr>
              <a:defRPr b="0" sz="3200">
                <a:latin typeface="+mn-lt"/>
                <a:ea typeface="+mn-ea"/>
                <a:cs typeface="+mn-cs"/>
                <a:sym typeface="Helvetica Neue Medium"/>
              </a:defRPr>
            </a:pPr>
          </a:p>
        </p:txBody>
      </p:sp>
      <p:sp>
        <p:nvSpPr>
          <p:cNvPr id="361" name="Are the DEAD surely dead?"/>
          <p:cNvSpPr txBox="1"/>
          <p:nvPr>
            <p:ph type="title" idx="4294967295"/>
          </p:nvPr>
        </p:nvSpPr>
        <p:spPr>
          <a:xfrm>
            <a:off x="18307600" y="2227932"/>
            <a:ext cx="5973009" cy="9260136"/>
          </a:xfrm>
          <a:prstGeom prst="rect">
            <a:avLst/>
          </a:prstGeom>
        </p:spPr>
        <p:txBody>
          <a:bodyPr anchor="b"/>
          <a:lstStyle/>
          <a:p>
            <a:pPr>
              <a:defRPr b="1">
                <a:solidFill>
                  <a:srgbClr val="000000"/>
                </a:solidFill>
                <a:latin typeface="Avenir Next Regular"/>
                <a:ea typeface="Avenir Next Regular"/>
                <a:cs typeface="Avenir Next Regular"/>
                <a:sym typeface="Avenir Next Regular"/>
              </a:defRPr>
            </a:pPr>
            <a:r>
              <a:t>Are the DEAD </a:t>
            </a:r>
            <a:r>
              <a:rPr i="1">
                <a:latin typeface="Palatino"/>
                <a:ea typeface="Palatino"/>
                <a:cs typeface="Palatino"/>
                <a:sym typeface="Palatino"/>
              </a:rPr>
              <a:t>surely</a:t>
            </a:r>
            <a:r>
              <a:t> dead?</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noFill/>
      </p:bgPr>
    </p:bg>
    <p:spTree>
      <p:nvGrpSpPr>
        <p:cNvPr id="1" name=""/>
        <p:cNvGrpSpPr/>
        <p:nvPr/>
      </p:nvGrpSpPr>
      <p:grpSpPr>
        <a:xfrm>
          <a:off x="0" y="0"/>
          <a:ext cx="0" cy="0"/>
          <a:chOff x="0" y="0"/>
          <a:chExt cx="0" cy="0"/>
        </a:xfrm>
      </p:grpSpPr>
      <p:pic>
        <p:nvPicPr>
          <p:cNvPr id="146" name="rhpas0900.jpg" descr="rhpas0900.jpg"/>
          <p:cNvPicPr>
            <a:picLocks noChangeAspect="1"/>
          </p:cNvPicPr>
          <p:nvPr/>
        </p:nvPicPr>
        <p:blipFill>
          <a:blip r:embed="rId2">
            <a:extLst/>
          </a:blip>
          <a:stretch>
            <a:fillRect/>
          </a:stretch>
        </p:blipFill>
        <p:spPr>
          <a:xfrm>
            <a:off x="0" y="-63359"/>
            <a:ext cx="8126892" cy="13714130"/>
          </a:xfrm>
          <a:prstGeom prst="rect">
            <a:avLst/>
          </a:prstGeom>
          <a:ln w="12700">
            <a:miter lim="400000"/>
          </a:ln>
        </p:spPr>
      </p:pic>
      <p:sp>
        <p:nvSpPr>
          <p:cNvPr id="147" name="Genesis 3:4 GNT…"/>
          <p:cNvSpPr txBox="1"/>
          <p:nvPr>
            <p:ph type="body" idx="4294967295"/>
          </p:nvPr>
        </p:nvSpPr>
        <p:spPr>
          <a:xfrm>
            <a:off x="10008144" y="1225534"/>
            <a:ext cx="12495713" cy="11260790"/>
          </a:xfrm>
          <a:prstGeom prst="rect">
            <a:avLst/>
          </a:prstGeom>
        </p:spPr>
        <p:txBody>
          <a:bodyPr anchor="t"/>
          <a:lstStyle/>
          <a:p>
            <a:pPr marL="0" indent="0" algn="ctr">
              <a:lnSpc>
                <a:spcPct val="110000"/>
              </a:lnSpc>
              <a:spcBef>
                <a:spcPts val="0"/>
              </a:spcBef>
              <a:buClrTx/>
              <a:buSzTx/>
              <a:buNone/>
              <a:defRPr b="1" sz="8000">
                <a:solidFill>
                  <a:srgbClr val="FFD479"/>
                </a:solidFill>
                <a:latin typeface="Avenir Next Regular"/>
                <a:ea typeface="Avenir Next Regular"/>
                <a:cs typeface="Avenir Next Regular"/>
                <a:sym typeface="Avenir Next Regular"/>
              </a:defRPr>
            </a:pPr>
            <a:r>
              <a:t>Genesis 3:4 </a:t>
            </a:r>
            <a:r>
              <a:rPr b="0" sz="4000"/>
              <a:t>GNT</a:t>
            </a:r>
          </a:p>
          <a:p>
            <a:pPr marL="0" indent="0" algn="ctr">
              <a:lnSpc>
                <a:spcPct val="110000"/>
              </a:lnSpc>
              <a:spcBef>
                <a:spcPts val="0"/>
              </a:spcBef>
              <a:buClrTx/>
              <a:buSzTx/>
              <a:buNone/>
              <a:defRPr sz="7200">
                <a:latin typeface="Avenir Next Demi Bold"/>
                <a:ea typeface="Avenir Next Demi Bold"/>
                <a:cs typeface="Avenir Next Demi Bold"/>
                <a:sym typeface="Avenir Next Demi Bold"/>
              </a:defRPr>
            </a:pPr>
          </a:p>
          <a:p>
            <a:pPr marL="0" indent="0" algn="ctr">
              <a:lnSpc>
                <a:spcPct val="110000"/>
              </a:lnSpc>
              <a:spcBef>
                <a:spcPts val="6000"/>
              </a:spcBef>
              <a:buClrTx/>
              <a:buSzTx/>
              <a:buNone/>
              <a:defRPr sz="7200">
                <a:latin typeface="Avenir Next Demi Bold"/>
                <a:ea typeface="Avenir Next Demi Bold"/>
                <a:cs typeface="Avenir Next Demi Bold"/>
                <a:sym typeface="Avenir Next Demi Bold"/>
              </a:defRPr>
            </a:pPr>
            <a:r>
              <a:t>The snake replied, “That's </a:t>
            </a:r>
            <a:r>
              <a:rPr b="1" i="1">
                <a:solidFill>
                  <a:srgbClr val="FFFB00"/>
                </a:solidFill>
                <a:latin typeface="Palatino"/>
                <a:ea typeface="Palatino"/>
                <a:cs typeface="Palatino"/>
                <a:sym typeface="Palatino"/>
              </a:rPr>
              <a:t>not true</a:t>
            </a:r>
            <a:r>
              <a:t>; you </a:t>
            </a:r>
            <a:r>
              <a:rPr>
                <a:solidFill>
                  <a:srgbClr val="FFFB00"/>
                </a:solidFill>
              </a:rPr>
              <a:t>will not die</a:t>
            </a:r>
            <a:r>
              <a:t>.”</a:t>
            </a:r>
          </a:p>
        </p:txBody>
      </p:sp>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noFill/>
      </p:bgPr>
    </p:bg>
    <p:spTree>
      <p:nvGrpSpPr>
        <p:cNvPr id="1" name=""/>
        <p:cNvGrpSpPr/>
        <p:nvPr/>
      </p:nvGrpSpPr>
      <p:grpSpPr>
        <a:xfrm>
          <a:off x="0" y="0"/>
          <a:ext cx="0" cy="0"/>
          <a:chOff x="0" y="0"/>
          <a:chExt cx="0" cy="0"/>
        </a:xfrm>
      </p:grpSpPr>
      <p:pic>
        <p:nvPicPr>
          <p:cNvPr id="149" name="image.jpeg" descr="image.jpeg"/>
          <p:cNvPicPr>
            <a:picLocks noChangeAspect="1"/>
          </p:cNvPicPr>
          <p:nvPr/>
        </p:nvPicPr>
        <p:blipFill>
          <a:blip r:embed="rId2">
            <a:extLst/>
          </a:blip>
          <a:srcRect l="0" t="17496" r="0" b="7724"/>
          <a:stretch>
            <a:fillRect/>
          </a:stretch>
        </p:blipFill>
        <p:spPr>
          <a:xfrm>
            <a:off x="-148906" y="-63361"/>
            <a:ext cx="24681812" cy="13842721"/>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noFill/>
      </p:bgPr>
    </p:bg>
    <p:spTree>
      <p:nvGrpSpPr>
        <p:cNvPr id="1" name=""/>
        <p:cNvGrpSpPr/>
        <p:nvPr/>
      </p:nvGrpSpPr>
      <p:grpSpPr>
        <a:xfrm>
          <a:off x="0" y="0"/>
          <a:ext cx="0" cy="0"/>
          <a:chOff x="0" y="0"/>
          <a:chExt cx="0" cy="0"/>
        </a:xfrm>
      </p:grpSpPr>
      <p:grpSp>
        <p:nvGrpSpPr>
          <p:cNvPr id="155" name="Group"/>
          <p:cNvGrpSpPr/>
          <p:nvPr/>
        </p:nvGrpSpPr>
        <p:grpSpPr>
          <a:xfrm>
            <a:off x="679450" y="2438064"/>
            <a:ext cx="7366000" cy="8839186"/>
            <a:chOff x="0" y="0"/>
            <a:chExt cx="7366000" cy="8839184"/>
          </a:xfrm>
        </p:grpSpPr>
        <p:grpSp>
          <p:nvGrpSpPr>
            <p:cNvPr id="153" name="Group"/>
            <p:cNvGrpSpPr/>
            <p:nvPr/>
          </p:nvGrpSpPr>
          <p:grpSpPr>
            <a:xfrm>
              <a:off x="0" y="0"/>
              <a:ext cx="7366000" cy="8839185"/>
              <a:chOff x="0" y="0"/>
              <a:chExt cx="7366000" cy="8839184"/>
            </a:xfrm>
          </p:grpSpPr>
          <p:pic>
            <p:nvPicPr>
              <p:cNvPr id="151" name="1" descr="1"/>
              <p:cNvPicPr>
                <a:picLocks noChangeAspect="0"/>
              </p:cNvPicPr>
              <p:nvPr/>
            </p:nvPicPr>
            <p:blipFill>
              <a:blip r:embed="rId2">
                <a:extLst/>
              </a:blip>
              <a:stretch>
                <a:fillRect/>
              </a:stretch>
            </p:blipFill>
            <p:spPr>
              <a:xfrm>
                <a:off x="0" y="0"/>
                <a:ext cx="7366000" cy="5714157"/>
              </a:xfrm>
              <a:prstGeom prst="rect">
                <a:avLst/>
              </a:prstGeom>
              <a:ln w="12700" cap="flat">
                <a:noFill/>
                <a:miter lim="400000"/>
              </a:ln>
              <a:effectLst/>
            </p:spPr>
          </p:pic>
          <p:sp>
            <p:nvSpPr>
              <p:cNvPr id="152" name="Rectangle"/>
              <p:cNvSpPr txBox="1"/>
              <p:nvPr/>
            </p:nvSpPr>
            <p:spPr>
              <a:xfrm>
                <a:off x="0" y="5664184"/>
                <a:ext cx="7366000" cy="3175001"/>
              </a:xfrm>
              <a:prstGeom prst="rect">
                <a:avLst/>
              </a:prstGeom>
              <a:solidFill>
                <a:srgbClr val="011993"/>
              </a:solidFill>
              <a:ln w="12700" cap="flat">
                <a:noFill/>
                <a:miter lim="400000"/>
              </a:ln>
              <a:effectLst/>
            </p:spPr>
            <p:txBody>
              <a:bodyPr wrap="square" lIns="50800" tIns="50800" rIns="50800" bIns="50800" numCol="1" anchor="t">
                <a:normAutofit fontScale="100000" lnSpcReduction="0"/>
              </a:bodyPr>
              <a:lstStyle/>
              <a:p>
                <a:pPr>
                  <a:lnSpc>
                    <a:spcPct val="110000"/>
                  </a:lnSpc>
                  <a:defRPr sz="8000">
                    <a:solidFill>
                      <a:srgbClr val="FFD479"/>
                    </a:solidFill>
                    <a:latin typeface="Avenir Next Regular"/>
                    <a:ea typeface="Avenir Next Regular"/>
                    <a:cs typeface="Avenir Next Regular"/>
                    <a:sym typeface="Avenir Next Regular"/>
                  </a:defRPr>
                </a:pPr>
              </a:p>
            </p:txBody>
          </p:sp>
        </p:grpSp>
        <p:sp>
          <p:nvSpPr>
            <p:cNvPr id="154" name="The thief on the Cross"/>
            <p:cNvSpPr txBox="1"/>
            <p:nvPr/>
          </p:nvSpPr>
          <p:spPr>
            <a:xfrm>
              <a:off x="323155" y="6026149"/>
              <a:ext cx="6719690" cy="23114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spAutoFit/>
            </a:bodyPr>
            <a:lstStyle>
              <a:lvl1pPr>
                <a:defRPr sz="6400">
                  <a:latin typeface="Avenir Next Regular"/>
                  <a:ea typeface="Avenir Next Regular"/>
                  <a:cs typeface="Avenir Next Regular"/>
                  <a:sym typeface="Avenir Next Regular"/>
                </a:defRPr>
              </a:lvl1pPr>
            </a:lstStyle>
            <a:p>
              <a:pPr/>
              <a:r>
                <a:t>The thief on the Cross</a:t>
              </a:r>
            </a:p>
          </p:txBody>
        </p:sp>
      </p:grpSp>
      <p:grpSp>
        <p:nvGrpSpPr>
          <p:cNvPr id="160" name="Group"/>
          <p:cNvGrpSpPr/>
          <p:nvPr/>
        </p:nvGrpSpPr>
        <p:grpSpPr>
          <a:xfrm>
            <a:off x="8509000" y="2438064"/>
            <a:ext cx="7366000" cy="8839186"/>
            <a:chOff x="0" y="0"/>
            <a:chExt cx="7366000" cy="8839184"/>
          </a:xfrm>
        </p:grpSpPr>
        <p:grpSp>
          <p:nvGrpSpPr>
            <p:cNvPr id="158" name="Group"/>
            <p:cNvGrpSpPr/>
            <p:nvPr/>
          </p:nvGrpSpPr>
          <p:grpSpPr>
            <a:xfrm>
              <a:off x="0" y="0"/>
              <a:ext cx="7366000" cy="8839185"/>
              <a:chOff x="0" y="0"/>
              <a:chExt cx="7366000" cy="8839184"/>
            </a:xfrm>
          </p:grpSpPr>
          <p:pic>
            <p:nvPicPr>
              <p:cNvPr id="156" name="image.jpeg" descr="image.jpeg"/>
              <p:cNvPicPr>
                <a:picLocks noChangeAspect="0"/>
              </p:cNvPicPr>
              <p:nvPr/>
            </p:nvPicPr>
            <p:blipFill>
              <a:blip r:embed="rId3">
                <a:extLst/>
              </a:blip>
              <a:stretch>
                <a:fillRect/>
              </a:stretch>
            </p:blipFill>
            <p:spPr>
              <a:xfrm>
                <a:off x="0" y="0"/>
                <a:ext cx="7366000" cy="5715551"/>
              </a:xfrm>
              <a:prstGeom prst="rect">
                <a:avLst/>
              </a:prstGeom>
              <a:ln w="12700" cap="flat">
                <a:noFill/>
                <a:miter lim="400000"/>
              </a:ln>
              <a:effectLst/>
            </p:spPr>
          </p:pic>
          <p:sp>
            <p:nvSpPr>
              <p:cNvPr id="157" name="Rectangle"/>
              <p:cNvSpPr txBox="1"/>
              <p:nvPr/>
            </p:nvSpPr>
            <p:spPr>
              <a:xfrm>
                <a:off x="0" y="5664184"/>
                <a:ext cx="7366000" cy="3175001"/>
              </a:xfrm>
              <a:prstGeom prst="rect">
                <a:avLst/>
              </a:prstGeom>
              <a:solidFill>
                <a:srgbClr val="011993"/>
              </a:solidFill>
              <a:ln w="12700" cap="flat">
                <a:noFill/>
                <a:miter lim="400000"/>
              </a:ln>
              <a:effectLst/>
            </p:spPr>
            <p:txBody>
              <a:bodyPr wrap="square" lIns="50800" tIns="50800" rIns="50800" bIns="50800" numCol="1" anchor="t">
                <a:normAutofit fontScale="100000" lnSpcReduction="0"/>
              </a:bodyPr>
              <a:lstStyle/>
              <a:p>
                <a:pPr>
                  <a:lnSpc>
                    <a:spcPct val="110000"/>
                  </a:lnSpc>
                  <a:defRPr sz="8000">
                    <a:solidFill>
                      <a:srgbClr val="FFD479"/>
                    </a:solidFill>
                    <a:latin typeface="Avenir Next Regular"/>
                    <a:ea typeface="Avenir Next Regular"/>
                    <a:cs typeface="Avenir Next Regular"/>
                    <a:sym typeface="Avenir Next Regular"/>
                  </a:defRPr>
                </a:pPr>
              </a:p>
            </p:txBody>
          </p:sp>
        </p:grpSp>
        <p:sp>
          <p:nvSpPr>
            <p:cNvPr id="159" name="Rich man and Lazarus"/>
            <p:cNvSpPr txBox="1"/>
            <p:nvPr/>
          </p:nvSpPr>
          <p:spPr>
            <a:xfrm>
              <a:off x="323155" y="6026149"/>
              <a:ext cx="6719690" cy="23114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spAutoFit/>
            </a:bodyPr>
            <a:lstStyle>
              <a:lvl1pPr>
                <a:defRPr sz="6400">
                  <a:latin typeface="Avenir Next Regular"/>
                  <a:ea typeface="Avenir Next Regular"/>
                  <a:cs typeface="Avenir Next Regular"/>
                  <a:sym typeface="Avenir Next Regular"/>
                </a:defRPr>
              </a:lvl1pPr>
            </a:lstStyle>
            <a:p>
              <a:pPr/>
              <a:r>
                <a:t>Rich man and Lazarus</a:t>
              </a:r>
            </a:p>
          </p:txBody>
        </p:sp>
      </p:grpSp>
      <p:grpSp>
        <p:nvGrpSpPr>
          <p:cNvPr id="165" name="Group"/>
          <p:cNvGrpSpPr/>
          <p:nvPr/>
        </p:nvGrpSpPr>
        <p:grpSpPr>
          <a:xfrm>
            <a:off x="16338550" y="2438750"/>
            <a:ext cx="7366000" cy="8838500"/>
            <a:chOff x="0" y="0"/>
            <a:chExt cx="7366000" cy="8838498"/>
          </a:xfrm>
        </p:grpSpPr>
        <p:grpSp>
          <p:nvGrpSpPr>
            <p:cNvPr id="163" name="Group"/>
            <p:cNvGrpSpPr/>
            <p:nvPr/>
          </p:nvGrpSpPr>
          <p:grpSpPr>
            <a:xfrm>
              <a:off x="0" y="0"/>
              <a:ext cx="7366000" cy="8838499"/>
              <a:chOff x="0" y="0"/>
              <a:chExt cx="7366000" cy="8838498"/>
            </a:xfrm>
          </p:grpSpPr>
          <p:pic>
            <p:nvPicPr>
              <p:cNvPr id="161" name="image.jpeg" descr="image.jpeg"/>
              <p:cNvPicPr>
                <a:picLocks noChangeAspect="0"/>
              </p:cNvPicPr>
              <p:nvPr/>
            </p:nvPicPr>
            <p:blipFill>
              <a:blip r:embed="rId4">
                <a:extLst/>
              </a:blip>
              <a:stretch>
                <a:fillRect/>
              </a:stretch>
            </p:blipFill>
            <p:spPr>
              <a:xfrm>
                <a:off x="0" y="0"/>
                <a:ext cx="7366000" cy="5712784"/>
              </a:xfrm>
              <a:prstGeom prst="rect">
                <a:avLst/>
              </a:prstGeom>
              <a:ln w="12700" cap="flat">
                <a:noFill/>
                <a:miter lim="400000"/>
              </a:ln>
              <a:effectLst/>
            </p:spPr>
          </p:pic>
          <p:sp>
            <p:nvSpPr>
              <p:cNvPr id="162" name="Rectangle"/>
              <p:cNvSpPr txBox="1"/>
              <p:nvPr/>
            </p:nvSpPr>
            <p:spPr>
              <a:xfrm>
                <a:off x="0" y="5663498"/>
                <a:ext cx="7366000" cy="3175001"/>
              </a:xfrm>
              <a:prstGeom prst="rect">
                <a:avLst/>
              </a:prstGeom>
              <a:solidFill>
                <a:srgbClr val="011993"/>
              </a:solidFill>
              <a:ln w="12700" cap="flat">
                <a:noFill/>
                <a:miter lim="400000"/>
              </a:ln>
              <a:effectLst/>
            </p:spPr>
            <p:txBody>
              <a:bodyPr wrap="square" lIns="50800" tIns="50800" rIns="50800" bIns="50800" numCol="1" anchor="t">
                <a:normAutofit fontScale="100000" lnSpcReduction="0"/>
              </a:bodyPr>
              <a:lstStyle/>
              <a:p>
                <a:pPr>
                  <a:lnSpc>
                    <a:spcPct val="110000"/>
                  </a:lnSpc>
                  <a:defRPr sz="8000">
                    <a:solidFill>
                      <a:srgbClr val="FFD479"/>
                    </a:solidFill>
                    <a:latin typeface="Avenir Next Regular"/>
                    <a:ea typeface="Avenir Next Regular"/>
                    <a:cs typeface="Avenir Next Regular"/>
                    <a:sym typeface="Avenir Next Regular"/>
                  </a:defRPr>
                </a:pPr>
              </a:p>
            </p:txBody>
          </p:sp>
        </p:grpSp>
        <p:sp>
          <p:nvSpPr>
            <p:cNvPr id="164" name="Spirits in prison of Noah’s days"/>
            <p:cNvSpPr txBox="1"/>
            <p:nvPr/>
          </p:nvSpPr>
          <p:spPr>
            <a:xfrm>
              <a:off x="323155" y="6025463"/>
              <a:ext cx="6719690" cy="23114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spAutoFit/>
            </a:bodyPr>
            <a:lstStyle>
              <a:lvl1pPr>
                <a:defRPr sz="6400">
                  <a:latin typeface="Avenir Next Regular"/>
                  <a:ea typeface="Avenir Next Regular"/>
                  <a:cs typeface="Avenir Next Regular"/>
                  <a:sym typeface="Avenir Next Regular"/>
                </a:defRPr>
              </a:lvl1pPr>
            </a:lstStyle>
            <a:p>
              <a:pPr/>
              <a:r>
                <a:t>Spirits in prison of Noah’s days</a:t>
              </a:r>
            </a:p>
          </p:txBody>
        </p:sp>
      </p:grpSp>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FFFFF"/>
        </a:solidFill>
      </p:bgPr>
    </p:bg>
    <p:spTree>
      <p:nvGrpSpPr>
        <p:cNvPr id="1" name=""/>
        <p:cNvGrpSpPr/>
        <p:nvPr/>
      </p:nvGrpSpPr>
      <p:grpSpPr>
        <a:xfrm>
          <a:off x="0" y="0"/>
          <a:ext cx="0" cy="0"/>
          <a:chOff x="0" y="0"/>
          <a:chExt cx="0" cy="0"/>
        </a:xfrm>
      </p:grpSpPr>
      <p:pic>
        <p:nvPicPr>
          <p:cNvPr id="167" name="image.jpeg" descr="image.jpeg"/>
          <p:cNvPicPr>
            <a:picLocks noChangeAspect="1"/>
          </p:cNvPicPr>
          <p:nvPr/>
        </p:nvPicPr>
        <p:blipFill>
          <a:blip r:embed="rId2">
            <a:extLst/>
          </a:blip>
          <a:stretch>
            <a:fillRect/>
          </a:stretch>
        </p:blipFill>
        <p:spPr>
          <a:xfrm>
            <a:off x="185514" y="201221"/>
            <a:ext cx="17751407" cy="13313558"/>
          </a:xfrm>
          <a:prstGeom prst="rect">
            <a:avLst/>
          </a:prstGeom>
          <a:ln w="12700">
            <a:miter lim="400000"/>
          </a:ln>
        </p:spPr>
      </p:pic>
      <p:sp>
        <p:nvSpPr>
          <p:cNvPr id="168" name="Rectangle"/>
          <p:cNvSpPr/>
          <p:nvPr/>
        </p:nvSpPr>
        <p:spPr>
          <a:xfrm>
            <a:off x="18106421" y="-1"/>
            <a:ext cx="6375368" cy="13716001"/>
          </a:xfrm>
          <a:prstGeom prst="rect">
            <a:avLst/>
          </a:prstGeom>
          <a:solidFill>
            <a:srgbClr val="A9A9A9"/>
          </a:solidFill>
          <a:ln w="12700">
            <a:miter lim="400000"/>
          </a:ln>
        </p:spPr>
        <p:txBody>
          <a:bodyPr lIns="50800" tIns="50800" rIns="50800" bIns="50800" anchor="ctr"/>
          <a:lstStyle/>
          <a:p>
            <a:pPr>
              <a:defRPr b="0" sz="3200">
                <a:latin typeface="+mn-lt"/>
                <a:ea typeface="+mn-ea"/>
                <a:cs typeface="+mn-cs"/>
                <a:sym typeface="Helvetica Neue Medium"/>
              </a:defRPr>
            </a:pPr>
          </a:p>
        </p:txBody>
      </p:sp>
      <p:sp>
        <p:nvSpPr>
          <p:cNvPr id="169" name="Are the DEAD surely dead?"/>
          <p:cNvSpPr txBox="1"/>
          <p:nvPr>
            <p:ph type="title" idx="4294967295"/>
          </p:nvPr>
        </p:nvSpPr>
        <p:spPr>
          <a:xfrm>
            <a:off x="18307600" y="2227932"/>
            <a:ext cx="5973009" cy="9260136"/>
          </a:xfrm>
          <a:prstGeom prst="rect">
            <a:avLst/>
          </a:prstGeom>
        </p:spPr>
        <p:txBody>
          <a:bodyPr anchor="b"/>
          <a:lstStyle/>
          <a:p>
            <a:pPr>
              <a:defRPr b="1">
                <a:solidFill>
                  <a:srgbClr val="000000"/>
                </a:solidFill>
                <a:latin typeface="Avenir Next Regular"/>
                <a:ea typeface="Avenir Next Regular"/>
                <a:cs typeface="Avenir Next Regular"/>
                <a:sym typeface="Avenir Next Regular"/>
              </a:defRPr>
            </a:pPr>
            <a:r>
              <a:t>Are the DEAD </a:t>
            </a:r>
            <a:r>
              <a:rPr i="1">
                <a:latin typeface="Palatino"/>
                <a:ea typeface="Palatino"/>
                <a:cs typeface="Palatino"/>
                <a:sym typeface="Palatino"/>
              </a:rPr>
              <a:t>surely</a:t>
            </a:r>
            <a:r>
              <a:t> dead?</a:t>
            </a:r>
          </a:p>
        </p:txBody>
      </p:sp>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sld>
</file>

<file path=ppt/theme/theme1.xml><?xml version="1.0" encoding="utf-8"?>
<a:theme xmlns:a="http://schemas.openxmlformats.org/drawingml/2006/main" xmlns:r="http://schemas.openxmlformats.org/officeDocument/2006/relationships" name="Black">
  <a:themeElements>
    <a:clrScheme name="Black">
      <a:dk1>
        <a:srgbClr val="000000"/>
      </a:dk1>
      <a:lt1>
        <a:srgbClr val="FFFFFF"/>
      </a:lt1>
      <a:dk2>
        <a:srgbClr val="434343"/>
      </a:dk2>
      <a:lt2>
        <a:srgbClr val="A9A9A9"/>
      </a:lt2>
      <a:accent1>
        <a:srgbClr val="0076BA"/>
      </a:accent1>
      <a:accent2>
        <a:srgbClr val="00A89D"/>
      </a:accent2>
      <a:accent3>
        <a:srgbClr val="1DB100"/>
      </a:accent3>
      <a:accent4>
        <a:srgbClr val="F8BA00"/>
      </a:accent4>
      <a:accent5>
        <a:srgbClr val="EE220C"/>
      </a:accent5>
      <a:accent6>
        <a:srgbClr val="CB297B"/>
      </a:accent6>
      <a:hlink>
        <a:srgbClr val="0000FF"/>
      </a:hlink>
      <a:folHlink>
        <a:srgbClr val="FF00FF"/>
      </a:folHlink>
    </a:clrScheme>
    <a:fontScheme name="Black">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Black">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lumOff val="13529"/>
          </a:schemeClr>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FFFFFF"/>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FFFFFF"/>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Black">
  <a:themeElements>
    <a:clrScheme name="Black">
      <a:dk1>
        <a:srgbClr val="000000"/>
      </a:dk1>
      <a:lt1>
        <a:srgbClr val="FFFFFF"/>
      </a:lt1>
      <a:dk2>
        <a:srgbClr val="434343"/>
      </a:dk2>
      <a:lt2>
        <a:srgbClr val="A9A9A9"/>
      </a:lt2>
      <a:accent1>
        <a:srgbClr val="0076BA"/>
      </a:accent1>
      <a:accent2>
        <a:srgbClr val="00A89D"/>
      </a:accent2>
      <a:accent3>
        <a:srgbClr val="1DB100"/>
      </a:accent3>
      <a:accent4>
        <a:srgbClr val="F8BA00"/>
      </a:accent4>
      <a:accent5>
        <a:srgbClr val="EE220C"/>
      </a:accent5>
      <a:accent6>
        <a:srgbClr val="CB297B"/>
      </a:accent6>
      <a:hlink>
        <a:srgbClr val="0000FF"/>
      </a:hlink>
      <a:folHlink>
        <a:srgbClr val="FF00FF"/>
      </a:folHlink>
    </a:clrScheme>
    <a:fontScheme name="Black">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Black">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lumOff val="13529"/>
          </a:schemeClr>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FFFFFF"/>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FFFFFF"/>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