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media/image1.jpeg" ContentType="image/jpeg"/>
  <Override PartName="/ppt/media/image2.jpeg" ContentType="image/jpeg"/>
  <Override PartName="/ppt/media/image3.jpeg" ContentType="image/jpeg"/>
  <Override PartName="/ppt/media/image4.jpeg" ContentType="image/jpeg"/>
  <Override PartName="/ppt/media/image5.jpeg" ContentType="image/jpeg"/>
  <Override PartName="/ppt/media/image6.jpeg" ContentType="image/jpeg"/>
  <Override PartName="/ppt/media/image7.jpeg" ContentType="image/jpeg"/>
  <Override PartName="/ppt/media/image8.jpeg" ContentType="image/jpeg"/>
  <Override PartName="/ppt/media/image9.jpeg" ContentType="image/jpeg"/>
  <Override PartName="/ppt/media/image10.jpeg" ContentType="image/jpe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00" r:id="rId52"/>
    <p:sldId id="301" r:id="rId53"/>
    <p:sldId id="302" r:id="rId54"/>
    <p:sldId id="303" r:id="rId55"/>
    <p:sldId id="304" r:id="rId56"/>
    <p:sldId id="305" r:id="rId57"/>
    <p:sldId id="306" r:id="rId58"/>
    <p:sldId id="307" r:id="rId59"/>
    <p:sldId id="308" r:id="rId60"/>
    <p:sldId id="309" r:id="rId61"/>
    <p:sldId id="310" r:id="rId62"/>
    <p:sldId id="311" r:id="rId63"/>
    <p:sldId id="312" r:id="rId64"/>
    <p:sldId id="313" r:id="rId65"/>
    <p:sldId id="314" r:id="rId66"/>
    <p:sldId id="315" r:id="rId67"/>
    <p:sldId id="316" r:id="rId68"/>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825500" rtl="0" fontAlgn="auto" latinLnBrk="0" hangingPunct="0">
      <a:lnSpc>
        <a:spcPct val="100000"/>
      </a:lnSpc>
      <a:spcBef>
        <a:spcPts val="5900"/>
      </a:spcBef>
      <a:spcAft>
        <a:spcPts val="0"/>
      </a:spcAft>
      <a:buClrTx/>
      <a:buSzTx/>
      <a:buFontTx/>
      <a:buNone/>
      <a:tabLst/>
      <a:defRPr b="0" baseline="0" cap="none" i="0" spc="0" strike="noStrike" sz="4800" u="none" kumimoji="0" normalizeH="0">
        <a:ln>
          <a:noFill/>
        </a:ln>
        <a:solidFill>
          <a:srgbClr val="FFFFFF"/>
        </a:solidFill>
        <a:effectLst/>
        <a:uFillTx/>
        <a:latin typeface="Helvetica Neue"/>
        <a:ea typeface="Helvetica Neue"/>
        <a:cs typeface="Helvetica Neue"/>
        <a:sym typeface="Helvetica Neue"/>
      </a:defRPr>
    </a:lvl1pPr>
    <a:lvl2pPr marL="0" marR="0" indent="0" algn="l" defTabSz="825500" rtl="0" fontAlgn="auto" latinLnBrk="0" hangingPunct="0">
      <a:lnSpc>
        <a:spcPct val="100000"/>
      </a:lnSpc>
      <a:spcBef>
        <a:spcPts val="5900"/>
      </a:spcBef>
      <a:spcAft>
        <a:spcPts val="0"/>
      </a:spcAft>
      <a:buClrTx/>
      <a:buSzTx/>
      <a:buFontTx/>
      <a:buNone/>
      <a:tabLst/>
      <a:defRPr b="0" baseline="0" cap="none" i="0" spc="0" strike="noStrike" sz="4800" u="none" kumimoji="0" normalizeH="0">
        <a:ln>
          <a:noFill/>
        </a:ln>
        <a:solidFill>
          <a:srgbClr val="FFFFFF"/>
        </a:solidFill>
        <a:effectLst/>
        <a:uFillTx/>
        <a:latin typeface="Helvetica Neue"/>
        <a:ea typeface="Helvetica Neue"/>
        <a:cs typeface="Helvetica Neue"/>
        <a:sym typeface="Helvetica Neue"/>
      </a:defRPr>
    </a:lvl2pPr>
    <a:lvl3pPr marL="0" marR="0" indent="0" algn="l" defTabSz="825500" rtl="0" fontAlgn="auto" latinLnBrk="0" hangingPunct="0">
      <a:lnSpc>
        <a:spcPct val="100000"/>
      </a:lnSpc>
      <a:spcBef>
        <a:spcPts val="5900"/>
      </a:spcBef>
      <a:spcAft>
        <a:spcPts val="0"/>
      </a:spcAft>
      <a:buClrTx/>
      <a:buSzTx/>
      <a:buFontTx/>
      <a:buNone/>
      <a:tabLst/>
      <a:defRPr b="0" baseline="0" cap="none" i="0" spc="0" strike="noStrike" sz="4800" u="none" kumimoji="0" normalizeH="0">
        <a:ln>
          <a:noFill/>
        </a:ln>
        <a:solidFill>
          <a:srgbClr val="FFFFFF"/>
        </a:solidFill>
        <a:effectLst/>
        <a:uFillTx/>
        <a:latin typeface="Helvetica Neue"/>
        <a:ea typeface="Helvetica Neue"/>
        <a:cs typeface="Helvetica Neue"/>
        <a:sym typeface="Helvetica Neue"/>
      </a:defRPr>
    </a:lvl3pPr>
    <a:lvl4pPr marL="0" marR="0" indent="0" algn="l" defTabSz="825500" rtl="0" fontAlgn="auto" latinLnBrk="0" hangingPunct="0">
      <a:lnSpc>
        <a:spcPct val="100000"/>
      </a:lnSpc>
      <a:spcBef>
        <a:spcPts val="5900"/>
      </a:spcBef>
      <a:spcAft>
        <a:spcPts val="0"/>
      </a:spcAft>
      <a:buClrTx/>
      <a:buSzTx/>
      <a:buFontTx/>
      <a:buNone/>
      <a:tabLst/>
      <a:defRPr b="0" baseline="0" cap="none" i="0" spc="0" strike="noStrike" sz="4800" u="none" kumimoji="0" normalizeH="0">
        <a:ln>
          <a:noFill/>
        </a:ln>
        <a:solidFill>
          <a:srgbClr val="FFFFFF"/>
        </a:solidFill>
        <a:effectLst/>
        <a:uFillTx/>
        <a:latin typeface="Helvetica Neue"/>
        <a:ea typeface="Helvetica Neue"/>
        <a:cs typeface="Helvetica Neue"/>
        <a:sym typeface="Helvetica Neue"/>
      </a:defRPr>
    </a:lvl4pPr>
    <a:lvl5pPr marL="0" marR="0" indent="0" algn="l" defTabSz="825500" rtl="0" fontAlgn="auto" latinLnBrk="0" hangingPunct="0">
      <a:lnSpc>
        <a:spcPct val="100000"/>
      </a:lnSpc>
      <a:spcBef>
        <a:spcPts val="5900"/>
      </a:spcBef>
      <a:spcAft>
        <a:spcPts val="0"/>
      </a:spcAft>
      <a:buClrTx/>
      <a:buSzTx/>
      <a:buFontTx/>
      <a:buNone/>
      <a:tabLst/>
      <a:defRPr b="0" baseline="0" cap="none" i="0" spc="0" strike="noStrike" sz="4800" u="none" kumimoji="0" normalizeH="0">
        <a:ln>
          <a:noFill/>
        </a:ln>
        <a:solidFill>
          <a:srgbClr val="FFFFFF"/>
        </a:solidFill>
        <a:effectLst/>
        <a:uFillTx/>
        <a:latin typeface="Helvetica Neue"/>
        <a:ea typeface="Helvetica Neue"/>
        <a:cs typeface="Helvetica Neue"/>
        <a:sym typeface="Helvetica Neue"/>
      </a:defRPr>
    </a:lvl5pPr>
    <a:lvl6pPr marL="0" marR="0" indent="0" algn="l" defTabSz="825500" rtl="0" fontAlgn="auto" latinLnBrk="0" hangingPunct="0">
      <a:lnSpc>
        <a:spcPct val="100000"/>
      </a:lnSpc>
      <a:spcBef>
        <a:spcPts val="5900"/>
      </a:spcBef>
      <a:spcAft>
        <a:spcPts val="0"/>
      </a:spcAft>
      <a:buClrTx/>
      <a:buSzTx/>
      <a:buFontTx/>
      <a:buNone/>
      <a:tabLst/>
      <a:defRPr b="0" baseline="0" cap="none" i="0" spc="0" strike="noStrike" sz="4800" u="none" kumimoji="0" normalizeH="0">
        <a:ln>
          <a:noFill/>
        </a:ln>
        <a:solidFill>
          <a:srgbClr val="FFFFFF"/>
        </a:solidFill>
        <a:effectLst/>
        <a:uFillTx/>
        <a:latin typeface="Helvetica Neue"/>
        <a:ea typeface="Helvetica Neue"/>
        <a:cs typeface="Helvetica Neue"/>
        <a:sym typeface="Helvetica Neue"/>
      </a:defRPr>
    </a:lvl6pPr>
    <a:lvl7pPr marL="0" marR="0" indent="0" algn="l" defTabSz="825500" rtl="0" fontAlgn="auto" latinLnBrk="0" hangingPunct="0">
      <a:lnSpc>
        <a:spcPct val="100000"/>
      </a:lnSpc>
      <a:spcBef>
        <a:spcPts val="5900"/>
      </a:spcBef>
      <a:spcAft>
        <a:spcPts val="0"/>
      </a:spcAft>
      <a:buClrTx/>
      <a:buSzTx/>
      <a:buFontTx/>
      <a:buNone/>
      <a:tabLst/>
      <a:defRPr b="0" baseline="0" cap="none" i="0" spc="0" strike="noStrike" sz="4800" u="none" kumimoji="0" normalizeH="0">
        <a:ln>
          <a:noFill/>
        </a:ln>
        <a:solidFill>
          <a:srgbClr val="FFFFFF"/>
        </a:solidFill>
        <a:effectLst/>
        <a:uFillTx/>
        <a:latin typeface="Helvetica Neue"/>
        <a:ea typeface="Helvetica Neue"/>
        <a:cs typeface="Helvetica Neue"/>
        <a:sym typeface="Helvetica Neue"/>
      </a:defRPr>
    </a:lvl7pPr>
    <a:lvl8pPr marL="0" marR="0" indent="0" algn="l" defTabSz="825500" rtl="0" fontAlgn="auto" latinLnBrk="0" hangingPunct="0">
      <a:lnSpc>
        <a:spcPct val="100000"/>
      </a:lnSpc>
      <a:spcBef>
        <a:spcPts val="5900"/>
      </a:spcBef>
      <a:spcAft>
        <a:spcPts val="0"/>
      </a:spcAft>
      <a:buClrTx/>
      <a:buSzTx/>
      <a:buFontTx/>
      <a:buNone/>
      <a:tabLst/>
      <a:defRPr b="0" baseline="0" cap="none" i="0" spc="0" strike="noStrike" sz="4800" u="none" kumimoji="0" normalizeH="0">
        <a:ln>
          <a:noFill/>
        </a:ln>
        <a:solidFill>
          <a:srgbClr val="FFFFFF"/>
        </a:solidFill>
        <a:effectLst/>
        <a:uFillTx/>
        <a:latin typeface="Helvetica Neue"/>
        <a:ea typeface="Helvetica Neue"/>
        <a:cs typeface="Helvetica Neue"/>
        <a:sym typeface="Helvetica Neue"/>
      </a:defRPr>
    </a:lvl8pPr>
    <a:lvl9pPr marL="0" marR="0" indent="0" algn="l" defTabSz="825500" rtl="0" fontAlgn="auto" latinLnBrk="0" hangingPunct="0">
      <a:lnSpc>
        <a:spcPct val="100000"/>
      </a:lnSpc>
      <a:spcBef>
        <a:spcPts val="5900"/>
      </a:spcBef>
      <a:spcAft>
        <a:spcPts val="0"/>
      </a:spcAft>
      <a:buClrTx/>
      <a:buSzTx/>
      <a:buFontTx/>
      <a:buNone/>
      <a:tabLst/>
      <a:defRPr b="0" baseline="0" cap="none" i="0" spc="0" strike="noStrike" sz="4800" u="none" kumimoji="0" normalizeH="0">
        <a:ln>
          <a:noFill/>
        </a:ln>
        <a:solidFill>
          <a:srgbClr val="FFFFFF"/>
        </a:solidFill>
        <a:effectLst/>
        <a:uFillTx/>
        <a:latin typeface="Helvetica Neue"/>
        <a:ea typeface="Helvetica Neue"/>
        <a:cs typeface="Helvetica Neue"/>
        <a:sym typeface="Helvetica Neue"/>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
          <a:latin typeface="Helvetica Neue"/>
          <a:ea typeface="Helvetica Neue"/>
          <a:cs typeface="Helvetica Neue"/>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12700" cap="flat">
              <a:solidFill>
                <a:srgbClr val="D6D7D6"/>
              </a:solidFill>
              <a:prstDash val="solid"/>
              <a:miter lim="400000"/>
            </a:ln>
          </a:top>
          <a:bottom>
            <a:ln w="127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solidFill>
                <a:srgbClr val="D6D6D6"/>
              </a:solidFill>
              <a:prstDash val="solid"/>
              <a:miter lim="400000"/>
            </a:ln>
          </a:left>
          <a:right>
            <a:ln w="25400" cap="flat">
              <a:solidFill>
                <a:srgbClr val="D6D7D6"/>
              </a:solidFill>
              <a:prstDash val="solid"/>
              <a:miter lim="400000"/>
            </a:ln>
          </a:right>
          <a:top>
            <a:ln w="12700" cap="flat">
              <a:solidFill>
                <a:srgbClr val="D6D7D6"/>
              </a:solidFill>
              <a:prstDash val="solid"/>
              <a:miter lim="400000"/>
            </a:ln>
          </a:top>
          <a:bottom>
            <a:ln w="127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solidFill>
            <a:schemeClr val="accent1"/>
          </a:solidFill>
        </a:fill>
      </a:tcStyle>
    </a:firstCol>
    <a:lastRow>
      <a:tcTxStyle b="off" i="off">
        <a:font>
          <a:latin typeface="Helvetica Neue"/>
          <a:ea typeface="Helvetica Neue"/>
          <a:cs typeface="Helvetica Neue"/>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25400" cap="flat">
              <a:solidFill>
                <a:srgbClr val="D6D7D6"/>
              </a:solidFill>
              <a:prstDash val="solid"/>
              <a:miter lim="400000"/>
            </a:ln>
          </a:top>
          <a:bottom>
            <a:ln w="12700" cap="flat">
              <a:solidFill>
                <a:srgbClr val="D6D6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solidFill>
            <a:srgbClr val="032650"/>
          </a:solidFill>
        </a:fill>
      </a:tcStyle>
    </a:lastRow>
    <a:firstRow>
      <a:tcTxStyle b="on" i="off">
        <a:font>
          <a:latin typeface="Helvetica Neue"/>
          <a:ea typeface="Helvetica Neue"/>
          <a:cs typeface="Helvetica Neue"/>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12700" cap="flat">
              <a:solidFill>
                <a:srgbClr val="D6D6D6"/>
              </a:solidFill>
              <a:prstDash val="solid"/>
              <a:miter lim="400000"/>
            </a:ln>
          </a:top>
          <a:bottom>
            <a:ln w="254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solidFill>
            <a:srgbClr val="032650"/>
          </a:solidFill>
        </a:fill>
      </a:tcStyle>
    </a:firstRow>
  </a:tblStyle>
  <a:tblStyle styleId="{C7B018BB-80A7-4F77-B60F-C8B233D01FF8}" styleName="">
    <a:tblBg/>
    <a:wholeTbl>
      <a:tcTxStyle b="off" i="off">
        <a:font>
          <a:latin typeface="Helvetica Neue"/>
          <a:ea typeface="Helvetica Neue"/>
          <a:cs typeface="Helvetica Neue"/>
        </a:font>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929292"/>
              </a:solidFill>
              <a:prstDash val="solid"/>
              <a:miter lim="400000"/>
            </a:ln>
          </a:top>
          <a:bottom>
            <a:ln w="12700" cap="flat">
              <a:solidFill>
                <a:srgbClr val="929292"/>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84E00"/>
          </a:solidFill>
        </a:fill>
      </a:tcStyle>
    </a:firstCol>
    <a:la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17101"/>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17101"/>
          </a:solidFill>
        </a:fill>
      </a:tcStyle>
    </a:firstRow>
  </a:tblStyle>
  <a:tblStyle styleId="{EEE7283C-3CF3-47DC-8721-378D4A62B228}" styleName="">
    <a:tblBg/>
    <a:wholeTbl>
      <a:tcTxStyle b="off" i="off">
        <a:font>
          <a:latin typeface="Helvetica Neue"/>
          <a:ea typeface="Helvetica Neue"/>
          <a:cs typeface="Helvetica Neue"/>
        </a:font>
        <a:srgbClr val="FFFFFF"/>
      </a:tcTxStyle>
      <a:tcStyle>
        <a:tcBdr>
          <a:left>
            <a:ln w="12700" cap="flat">
              <a:solidFill>
                <a:srgbClr val="AAAAAA"/>
              </a:solidFill>
              <a:prstDash val="solid"/>
              <a:miter lim="400000"/>
            </a:ln>
          </a:left>
          <a:right>
            <a:ln w="12700" cap="flat">
              <a:solidFill>
                <a:srgbClr val="AAAAAA"/>
              </a:solidFill>
              <a:prstDash val="solid"/>
              <a:miter lim="400000"/>
            </a:ln>
          </a:right>
          <a:top>
            <a:ln w="12700" cap="flat">
              <a:solidFill>
                <a:srgbClr val="AAAAAA"/>
              </a:solidFill>
              <a:prstDash val="solid"/>
              <a:miter lim="400000"/>
            </a:ln>
          </a:top>
          <a:bottom>
            <a:ln w="12700" cap="flat">
              <a:solidFill>
                <a:srgbClr val="AAAAAA"/>
              </a:solidFill>
              <a:prstDash val="solid"/>
              <a:miter lim="400000"/>
            </a:ln>
          </a:bottom>
          <a:insideH>
            <a:ln w="12700" cap="flat">
              <a:solidFill>
                <a:srgbClr val="AAAAAA"/>
              </a:solidFill>
              <a:prstDash val="solid"/>
              <a:miter lim="400000"/>
            </a:ln>
          </a:insideH>
          <a:insideV>
            <a:ln w="12700" cap="flat">
              <a:solidFill>
                <a:srgbClr val="AAAAAA"/>
              </a:solidFill>
              <a:prstDash val="solid"/>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5"/>
          </a:solidFill>
        </a:fill>
      </a:tcStyle>
    </a:firstCol>
    <a:la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5">
              <a:hueOff val="106375"/>
              <a:satOff val="9554"/>
              <a:lumOff val="-13516"/>
            </a:schemeClr>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5">
              <a:hueOff val="106375"/>
              <a:satOff val="9554"/>
              <a:lumOff val="-13516"/>
            </a:schemeClr>
          </a:solidFill>
        </a:fill>
      </a:tcStyle>
    </a:firstRow>
  </a:tblStyle>
  <a:tblStyle styleId="{CF821DB8-F4EB-4A41-A1BA-3FCAFE7338EE}" styleName="">
    <a:tblBg/>
    <a:wholeTbl>
      <a:tcTxStyle b="off" i="off">
        <a:font>
          <a:latin typeface="Helvetica Neue"/>
          <a:ea typeface="Helvetica Neue"/>
          <a:cs typeface="Helvetica Neue"/>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12700" cap="flat">
              <a:solidFill>
                <a:srgbClr val="D6D7D6"/>
              </a:solidFill>
              <a:prstDash val="solid"/>
              <a:miter lim="400000"/>
            </a:ln>
          </a:top>
          <a:bottom>
            <a:ln w="127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6">
              <a:hueOff val="-119728"/>
              <a:satOff val="5580"/>
              <a:lumOff val="-12961"/>
            </a:schemeClr>
          </a:solidFill>
        </a:fill>
      </a:tcStyle>
    </a:firstCol>
    <a:la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650E48"/>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650E48"/>
          </a:solidFill>
        </a:fill>
      </a:tcStyle>
    </a:firstRow>
  </a:tblStyle>
  <a:tblStyle styleId="{33BA23B1-9221-436E-865A-0063620EA4FD}" styleName="">
    <a:tblBg/>
    <a:wholeTbl>
      <a:tcTxStyle b="off" i="off">
        <a:font>
          <a:latin typeface="Helvetica Neue"/>
          <a:ea typeface="Helvetica Neue"/>
          <a:cs typeface="Helvetica Neue"/>
        </a:font>
        <a:srgbClr val="FFFFFF"/>
      </a:tcTxStyle>
      <a:tcStyle>
        <a:tcBdr>
          <a:left>
            <a:ln w="12700" cap="flat">
              <a:solidFill>
                <a:srgbClr val="909090"/>
              </a:solidFill>
              <a:prstDash val="solid"/>
              <a:miter lim="400000"/>
            </a:ln>
          </a:left>
          <a:right>
            <a:ln w="12700" cap="flat">
              <a:solidFill>
                <a:srgbClr val="909090"/>
              </a:solidFill>
              <a:prstDash val="solid"/>
              <a:miter lim="400000"/>
            </a:ln>
          </a:right>
          <a:top>
            <a:ln w="12700" cap="flat">
              <a:solidFill>
                <a:srgbClr val="909090"/>
              </a:solidFill>
              <a:prstDash val="solid"/>
              <a:miter lim="400000"/>
            </a:ln>
          </a:top>
          <a:bottom>
            <a:ln w="12700" cap="flat">
              <a:solidFill>
                <a:srgbClr val="909090"/>
              </a:solidFill>
              <a:prstDash val="solid"/>
              <a:miter lim="400000"/>
            </a:ln>
          </a:bottom>
          <a:insideH>
            <a:ln w="12700" cap="flat">
              <a:solidFill>
                <a:srgbClr val="909090"/>
              </a:solidFill>
              <a:prstDash val="solid"/>
              <a:miter lim="400000"/>
            </a:ln>
          </a:insideH>
          <a:insideV>
            <a:ln w="12700" cap="flat">
              <a:solidFill>
                <a:srgbClr val="909090"/>
              </a:solidFill>
              <a:prstDash val="solid"/>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798089"/>
          </a:solidFill>
        </a:fill>
      </a:tcStyle>
    </a:firstCol>
    <a:la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96A0AC"/>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96A0AC"/>
          </a:solidFill>
        </a:fill>
      </a:tcStyle>
    </a:firstRow>
  </a:tblStyle>
  <a:tblStyle styleId="{2708684C-4D16-4618-839F-0558EEFCDFE6}" styleName="">
    <a:tblBg/>
    <a:wholeTbl>
      <a:tcTxStyle b="off" i="off">
        <a:font>
          <a:latin typeface="Helvetica Neue"/>
          <a:ea typeface="Helvetica Neue"/>
          <a:cs typeface="Helvetica Neue"/>
        </a:font>
        <a:srgbClr val="FFFFFF"/>
      </a:tcTxStyle>
      <a:tcStyle>
        <a:tcBdr>
          <a:left>
            <a:ln w="12700" cap="flat">
              <a:solidFill>
                <a:srgbClr val="929292"/>
              </a:solidFill>
              <a:custDash>
                <a:ds d="200000" sp="200000"/>
              </a:custDash>
              <a:miter lim="400000"/>
            </a:ln>
          </a:left>
          <a:right>
            <a:ln w="12700" cap="flat">
              <a:solidFill>
                <a:srgbClr val="929292"/>
              </a:solidFill>
              <a:custDash>
                <a:ds d="200000" sp="200000"/>
              </a:custDash>
              <a:miter lim="400000"/>
            </a:ln>
          </a:right>
          <a:top>
            <a:ln w="12700" cap="flat">
              <a:solidFill>
                <a:srgbClr val="929292"/>
              </a:solidFill>
              <a:custDash>
                <a:ds d="200000" sp="200000"/>
              </a:custDash>
              <a:miter lim="400000"/>
            </a:ln>
          </a:top>
          <a:bottom>
            <a:ln w="12700" cap="flat">
              <a:solidFill>
                <a:srgbClr val="929292"/>
              </a:solidFill>
              <a:custDash>
                <a:ds d="200000" sp="200000"/>
              </a:custDash>
              <a:miter lim="400000"/>
            </a:ln>
          </a:bottom>
          <a:insideH>
            <a:ln w="12700" cap="flat">
              <a:solidFill>
                <a:srgbClr val="929292"/>
              </a:solidFill>
              <a:custDash>
                <a:ds d="200000" sp="200000"/>
              </a:custDash>
              <a:miter lim="400000"/>
            </a:ln>
          </a:insideH>
          <a:insideV>
            <a:ln w="12700" cap="flat">
              <a:solidFill>
                <a:srgbClr val="929292"/>
              </a:solidFill>
              <a:custDash>
                <a:ds d="200000" sp="200000"/>
              </a:custDash>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25400" cap="flat">
              <a:solidFill>
                <a:srgbClr val="929292"/>
              </a:solidFill>
              <a:prstDash val="solid"/>
              <a:miter lim="400000"/>
            </a:ln>
          </a:right>
          <a:top>
            <a:ln w="25400" cap="flat">
              <a:solidFill>
                <a:srgbClr val="929292"/>
              </a:solidFill>
              <a:prstDash val="solid"/>
              <a:miter lim="400000"/>
            </a:ln>
          </a:top>
          <a:bottom>
            <a:ln w="25400" cap="flat">
              <a:solidFill>
                <a:srgbClr val="929292"/>
              </a:solidFill>
              <a:prstDash val="solid"/>
              <a:miter lim="400000"/>
            </a:ln>
          </a:bottom>
          <a:insideH>
            <a:ln w="25400" cap="flat">
              <a:solidFill>
                <a:srgbClr val="929292"/>
              </a:solidFill>
              <a:prstDash val="solid"/>
              <a:miter lim="400000"/>
            </a:ln>
          </a:insideH>
          <a:insideV>
            <a:ln w="25400" cap="flat">
              <a:solidFill>
                <a:srgbClr val="929292"/>
              </a:solidFill>
              <a:prstDash val="solid"/>
              <a:miter lim="400000"/>
            </a:ln>
          </a:insideV>
        </a:tcBdr>
        <a:fill>
          <a:noFill/>
        </a:fill>
      </a:tcStyle>
    </a:firstCol>
    <a:lastRow>
      <a:tcTxStyle b="off" i="off">
        <a:font>
          <a:latin typeface="Helvetica Neue"/>
          <a:ea typeface="Helvetica Neue"/>
          <a:cs typeface="Helvetica Neue"/>
        </a:font>
        <a:srgbClr val="FFFFFF"/>
      </a:tcTxStyle>
      <a:tcStyle>
        <a:tcBdr>
          <a:left>
            <a:ln w="25400" cap="flat">
              <a:solidFill>
                <a:srgbClr val="929292"/>
              </a:solidFill>
              <a:prstDash val="solid"/>
              <a:miter lim="400000"/>
            </a:ln>
          </a:left>
          <a:right>
            <a:ln w="25400" cap="flat">
              <a:solidFill>
                <a:srgbClr val="929292"/>
              </a:solidFill>
              <a:prstDash val="solid"/>
              <a:miter lim="400000"/>
            </a:ln>
          </a:right>
          <a:top>
            <a:ln w="25400" cap="flat">
              <a:solidFill>
                <a:srgbClr val="929292"/>
              </a:solidFill>
              <a:prstDash val="solid"/>
              <a:miter lim="400000"/>
            </a:ln>
          </a:top>
          <a:bottom>
            <a:ln w="12700" cap="flat">
              <a:noFill/>
              <a:miter lim="400000"/>
            </a:ln>
          </a:bottom>
          <a:insideH>
            <a:ln w="25400" cap="flat">
              <a:solidFill>
                <a:srgbClr val="929292"/>
              </a:solidFill>
              <a:prstDash val="solid"/>
              <a:miter lim="400000"/>
            </a:ln>
          </a:insideH>
          <a:insideV>
            <a:ln w="25400" cap="flat">
              <a:solidFill>
                <a:srgbClr val="929292"/>
              </a:solidFill>
              <a:prstDash val="solid"/>
              <a:miter lim="400000"/>
            </a:ln>
          </a:insideV>
        </a:tcBdr>
        <a:fill>
          <a:noFill/>
        </a:fill>
      </a:tcStyle>
    </a:lastRow>
    <a:firstRow>
      <a:tcTxStyle b="on" i="off">
        <a:font>
          <a:latin typeface="Helvetica Neue"/>
          <a:ea typeface="Helvetica Neue"/>
          <a:cs typeface="Helvetica Neue"/>
        </a:font>
        <a:srgbClr val="FFFFFF"/>
      </a:tcTxStyle>
      <a:tcStyle>
        <a:tcBdr>
          <a:left>
            <a:ln w="25400" cap="flat">
              <a:solidFill>
                <a:srgbClr val="929292"/>
              </a:solidFill>
              <a:prstDash val="solid"/>
              <a:miter lim="400000"/>
            </a:ln>
          </a:left>
          <a:right>
            <a:ln w="25400" cap="flat">
              <a:solidFill>
                <a:srgbClr val="929292"/>
              </a:solidFill>
              <a:prstDash val="solid"/>
              <a:miter lim="400000"/>
            </a:ln>
          </a:right>
          <a:top>
            <a:ln w="12700" cap="flat">
              <a:noFill/>
              <a:miter lim="400000"/>
            </a:ln>
          </a:top>
          <a:bottom>
            <a:ln w="25400" cap="flat">
              <a:solidFill>
                <a:srgbClr val="929292"/>
              </a:solidFill>
              <a:prstDash val="solid"/>
              <a:miter lim="400000"/>
            </a:ln>
          </a:bottom>
          <a:insideH>
            <a:ln w="25400" cap="flat">
              <a:solidFill>
                <a:srgbClr val="929292"/>
              </a:solidFill>
              <a:prstDash val="solid"/>
              <a:miter lim="400000"/>
            </a:ln>
          </a:insideH>
          <a:insideV>
            <a:ln w="25400" cap="flat">
              <a:solidFill>
                <a:srgbClr val="929292"/>
              </a:solidFill>
              <a:prstDash val="solid"/>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 Id="rId34" Type="http://schemas.openxmlformats.org/officeDocument/2006/relationships/slide" Target="slides/slide27.xml"/><Relationship Id="rId35" Type="http://schemas.openxmlformats.org/officeDocument/2006/relationships/slide" Target="slides/slide28.xml"/><Relationship Id="rId36" Type="http://schemas.openxmlformats.org/officeDocument/2006/relationships/slide" Target="slides/slide29.xml"/><Relationship Id="rId37" Type="http://schemas.openxmlformats.org/officeDocument/2006/relationships/slide" Target="slides/slide30.xml"/><Relationship Id="rId38" Type="http://schemas.openxmlformats.org/officeDocument/2006/relationships/slide" Target="slides/slide31.xml"/><Relationship Id="rId39" Type="http://schemas.openxmlformats.org/officeDocument/2006/relationships/slide" Target="slides/slide32.xml"/><Relationship Id="rId40" Type="http://schemas.openxmlformats.org/officeDocument/2006/relationships/slide" Target="slides/slide33.xml"/><Relationship Id="rId41" Type="http://schemas.openxmlformats.org/officeDocument/2006/relationships/slide" Target="slides/slide34.xml"/><Relationship Id="rId42" Type="http://schemas.openxmlformats.org/officeDocument/2006/relationships/slide" Target="slides/slide35.xml"/><Relationship Id="rId43" Type="http://schemas.openxmlformats.org/officeDocument/2006/relationships/slide" Target="slides/slide36.xml"/><Relationship Id="rId44" Type="http://schemas.openxmlformats.org/officeDocument/2006/relationships/slide" Target="slides/slide37.xml"/><Relationship Id="rId45" Type="http://schemas.openxmlformats.org/officeDocument/2006/relationships/slide" Target="slides/slide38.xml"/><Relationship Id="rId46" Type="http://schemas.openxmlformats.org/officeDocument/2006/relationships/slide" Target="slides/slide39.xml"/><Relationship Id="rId47" Type="http://schemas.openxmlformats.org/officeDocument/2006/relationships/slide" Target="slides/slide40.xml"/><Relationship Id="rId48" Type="http://schemas.openxmlformats.org/officeDocument/2006/relationships/slide" Target="slides/slide41.xml"/><Relationship Id="rId49" Type="http://schemas.openxmlformats.org/officeDocument/2006/relationships/slide" Target="slides/slide42.xml"/><Relationship Id="rId50" Type="http://schemas.openxmlformats.org/officeDocument/2006/relationships/slide" Target="slides/slide43.xml"/><Relationship Id="rId51" Type="http://schemas.openxmlformats.org/officeDocument/2006/relationships/slide" Target="slides/slide44.xml"/><Relationship Id="rId52" Type="http://schemas.openxmlformats.org/officeDocument/2006/relationships/slide" Target="slides/slide45.xml"/><Relationship Id="rId53" Type="http://schemas.openxmlformats.org/officeDocument/2006/relationships/slide" Target="slides/slide46.xml"/><Relationship Id="rId54" Type="http://schemas.openxmlformats.org/officeDocument/2006/relationships/slide" Target="slides/slide47.xml"/><Relationship Id="rId55" Type="http://schemas.openxmlformats.org/officeDocument/2006/relationships/slide" Target="slides/slide48.xml"/><Relationship Id="rId56" Type="http://schemas.openxmlformats.org/officeDocument/2006/relationships/slide" Target="slides/slide49.xml"/><Relationship Id="rId57" Type="http://schemas.openxmlformats.org/officeDocument/2006/relationships/slide" Target="slides/slide50.xml"/><Relationship Id="rId58" Type="http://schemas.openxmlformats.org/officeDocument/2006/relationships/slide" Target="slides/slide51.xml"/><Relationship Id="rId59" Type="http://schemas.openxmlformats.org/officeDocument/2006/relationships/slide" Target="slides/slide52.xml"/><Relationship Id="rId60" Type="http://schemas.openxmlformats.org/officeDocument/2006/relationships/slide" Target="slides/slide53.xml"/><Relationship Id="rId61" Type="http://schemas.openxmlformats.org/officeDocument/2006/relationships/slide" Target="slides/slide54.xml"/><Relationship Id="rId62" Type="http://schemas.openxmlformats.org/officeDocument/2006/relationships/slide" Target="slides/slide55.xml"/><Relationship Id="rId63" Type="http://schemas.openxmlformats.org/officeDocument/2006/relationships/slide" Target="slides/slide56.xml"/><Relationship Id="rId64" Type="http://schemas.openxmlformats.org/officeDocument/2006/relationships/slide" Target="slides/slide57.xml"/><Relationship Id="rId65" Type="http://schemas.openxmlformats.org/officeDocument/2006/relationships/slide" Target="slides/slide58.xml"/><Relationship Id="rId66" Type="http://schemas.openxmlformats.org/officeDocument/2006/relationships/slide" Target="slides/slide59.xml"/><Relationship Id="rId67" Type="http://schemas.openxmlformats.org/officeDocument/2006/relationships/slide" Target="slides/slide60.xml"/><Relationship Id="rId68" Type="http://schemas.openxmlformats.org/officeDocument/2006/relationships/slide" Target="slides/slide61.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61" name="Shape 161"/>
          <p:cNvSpPr/>
          <p:nvPr>
            <p:ph type="sldImg"/>
          </p:nvPr>
        </p:nvSpPr>
        <p:spPr>
          <a:xfrm>
            <a:off x="1143000" y="685800"/>
            <a:ext cx="4572000" cy="3429000"/>
          </a:xfrm>
          <a:prstGeom prst="rect">
            <a:avLst/>
          </a:prstGeom>
        </p:spPr>
        <p:txBody>
          <a:bodyPr/>
          <a:lstStyle/>
          <a:p>
            <a:pPr/>
          </a:p>
        </p:txBody>
      </p:sp>
      <p:sp>
        <p:nvSpPr>
          <p:cNvPr id="162" name="Shape 162"/>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Title">
    <p:spTree>
      <p:nvGrpSpPr>
        <p:cNvPr id="1" name=""/>
        <p:cNvGrpSpPr/>
        <p:nvPr/>
      </p:nvGrpSpPr>
      <p:grpSpPr>
        <a:xfrm>
          <a:off x="0" y="0"/>
          <a:ext cx="0" cy="0"/>
          <a:chOff x="0" y="0"/>
          <a:chExt cx="0" cy="0"/>
        </a:xfrm>
      </p:grpSpPr>
      <p:sp>
        <p:nvSpPr>
          <p:cNvPr id="11" name="Title Text"/>
          <p:cNvSpPr txBox="1"/>
          <p:nvPr>
            <p:ph type="title"/>
          </p:nvPr>
        </p:nvSpPr>
        <p:spPr>
          <a:xfrm>
            <a:off x="1778000" y="2298700"/>
            <a:ext cx="20828000" cy="4648200"/>
          </a:xfrm>
          <a:prstGeom prst="rect">
            <a:avLst/>
          </a:prstGeom>
        </p:spPr>
        <p:txBody>
          <a:bodyPr anchor="b"/>
          <a:lstStyle/>
          <a:p>
            <a:pPr/>
            <a:r>
              <a:t>Title Text</a:t>
            </a:r>
          </a:p>
        </p:txBody>
      </p:sp>
      <p:sp>
        <p:nvSpPr>
          <p:cNvPr id="12" name="Body Level One…"/>
          <p:cNvSpPr txBox="1"/>
          <p:nvPr>
            <p:ph type="body" sz="quarter" idx="1"/>
          </p:nvPr>
        </p:nvSpPr>
        <p:spPr>
          <a:xfrm>
            <a:off x="1778000" y="7073900"/>
            <a:ext cx="20828000" cy="1587500"/>
          </a:xfrm>
          <a:prstGeom prst="rect">
            <a:avLst/>
          </a:prstGeom>
        </p:spPr>
        <p:txBody>
          <a:bodyPr anchor="t"/>
          <a:lstStyle>
            <a:lvl1pPr marL="0" indent="0" algn="ctr">
              <a:spcBef>
                <a:spcPts val="0"/>
              </a:spcBef>
              <a:buClrTx/>
              <a:buSzTx/>
              <a:buNone/>
              <a:defRPr sz="5400"/>
            </a:lvl1pPr>
            <a:lvl2pPr marL="0" indent="0" algn="ctr">
              <a:spcBef>
                <a:spcPts val="0"/>
              </a:spcBef>
              <a:buClrTx/>
              <a:buSzTx/>
              <a:buNone/>
              <a:defRPr sz="5400"/>
            </a:lvl2pPr>
            <a:lvl3pPr marL="0" indent="0" algn="ctr">
              <a:spcBef>
                <a:spcPts val="0"/>
              </a:spcBef>
              <a:buClrTx/>
              <a:buSzTx/>
              <a:buNone/>
              <a:defRPr sz="5400"/>
            </a:lvl3pPr>
            <a:lvl4pPr marL="0" indent="0" algn="ctr">
              <a:spcBef>
                <a:spcPts val="0"/>
              </a:spcBef>
              <a:buClrTx/>
              <a:buSzTx/>
              <a:buNone/>
              <a:defRPr sz="5400"/>
            </a:lvl4pPr>
            <a:lvl5pPr marL="0" indent="0" algn="ctr">
              <a:spcBef>
                <a:spcPts val="0"/>
              </a:spcBef>
              <a:buClrTx/>
              <a:buSzTx/>
              <a:buNone/>
              <a:defRPr sz="5400"/>
            </a:lvl5pPr>
          </a:lstStyle>
          <a:p>
            <a:pPr/>
            <a:r>
              <a:t>Body Level One</a:t>
            </a:r>
          </a:p>
          <a:p>
            <a:pPr lvl="1"/>
            <a:r>
              <a:t>Body Level Two</a:t>
            </a:r>
          </a:p>
          <a:p>
            <a:pPr lvl="2"/>
            <a:r>
              <a:t>Body Level Three</a:t>
            </a:r>
          </a:p>
          <a:p>
            <a:pPr lvl="3"/>
            <a:r>
              <a:t>Body Level Four</a:t>
            </a:r>
          </a:p>
          <a:p>
            <a:pPr lvl="4"/>
            <a:r>
              <a:t>Body Level Five</a:t>
            </a:r>
          </a:p>
        </p:txBody>
      </p:sp>
      <p:sp>
        <p:nvSpPr>
          <p:cNvPr id="1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ullets">
    <p:spTree>
      <p:nvGrpSpPr>
        <p:cNvPr id="1" name=""/>
        <p:cNvGrpSpPr/>
        <p:nvPr/>
      </p:nvGrpSpPr>
      <p:grpSpPr>
        <a:xfrm>
          <a:off x="0" y="0"/>
          <a:ext cx="0" cy="0"/>
          <a:chOff x="0" y="0"/>
          <a:chExt cx="0" cy="0"/>
        </a:xfrm>
      </p:grpSpPr>
      <p:sp>
        <p:nvSpPr>
          <p:cNvPr id="93" name="Body Level One…"/>
          <p:cNvSpPr txBox="1"/>
          <p:nvPr>
            <p:ph type="body" idx="1"/>
          </p:nvPr>
        </p:nvSpPr>
        <p:spPr>
          <a:xfrm>
            <a:off x="1689100" y="1778000"/>
            <a:ext cx="21005800" cy="10160000"/>
          </a:xfrm>
          <a:prstGeom prst="rect">
            <a:avLst/>
          </a:prstGeom>
        </p:spPr>
        <p:txBody>
          <a:bodyPr/>
          <a:lstStyle>
            <a:lvl1pPr>
              <a:buClrTx/>
            </a:lvl1pPr>
            <a:lvl2pPr>
              <a:buClrTx/>
            </a:lvl2pPr>
            <a:lvl3pPr>
              <a:buClrTx/>
            </a:lvl3pPr>
            <a:lvl4pPr>
              <a:buClrTx/>
            </a:lvl4pPr>
            <a:lvl5pPr>
              <a:buClrTx/>
            </a:lvl5pPr>
          </a:lstStyle>
          <a:p>
            <a:pPr/>
            <a:r>
              <a:t>Body Level One</a:t>
            </a:r>
          </a:p>
          <a:p>
            <a:pPr lvl="1"/>
            <a:r>
              <a:t>Body Level Two</a:t>
            </a:r>
          </a:p>
          <a:p>
            <a:pPr lvl="2"/>
            <a:r>
              <a:t>Body Level Three</a:t>
            </a:r>
          </a:p>
          <a:p>
            <a:pPr lvl="3"/>
            <a:r>
              <a:t>Body Level Four</a:t>
            </a:r>
          </a:p>
          <a:p>
            <a:pPr lvl="4"/>
            <a:r>
              <a:t>Body Level Five</a:t>
            </a:r>
          </a:p>
        </p:txBody>
      </p:sp>
      <p:sp>
        <p:nvSpPr>
          <p:cNvPr id="94"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3 Up">
    <p:spTree>
      <p:nvGrpSpPr>
        <p:cNvPr id="1" name=""/>
        <p:cNvGrpSpPr/>
        <p:nvPr/>
      </p:nvGrpSpPr>
      <p:grpSpPr>
        <a:xfrm>
          <a:off x="0" y="0"/>
          <a:ext cx="0" cy="0"/>
          <a:chOff x="0" y="0"/>
          <a:chExt cx="0" cy="0"/>
        </a:xfrm>
      </p:grpSpPr>
      <p:sp>
        <p:nvSpPr>
          <p:cNvPr id="101" name="Close-up of an orange flower surrounded by large tropical leaves"/>
          <p:cNvSpPr/>
          <p:nvPr>
            <p:ph type="pic" sz="quarter" idx="21"/>
          </p:nvPr>
        </p:nvSpPr>
        <p:spPr>
          <a:xfrm>
            <a:off x="15292127" y="6870700"/>
            <a:ext cx="8341246" cy="5549900"/>
          </a:xfrm>
          <a:prstGeom prst="rect">
            <a:avLst/>
          </a:prstGeom>
        </p:spPr>
        <p:txBody>
          <a:bodyPr lIns="91439" tIns="45719" rIns="91439" bIns="45719" anchor="t">
            <a:noAutofit/>
          </a:bodyPr>
          <a:lstStyle/>
          <a:p>
            <a:pPr/>
          </a:p>
        </p:txBody>
      </p:sp>
      <p:sp>
        <p:nvSpPr>
          <p:cNvPr id="102" name="Close-up of a red-eyed tree frog perched on a leaf"/>
          <p:cNvSpPr/>
          <p:nvPr>
            <p:ph type="pic" sz="quarter" idx="22"/>
          </p:nvPr>
        </p:nvSpPr>
        <p:spPr>
          <a:xfrm>
            <a:off x="14859000" y="952500"/>
            <a:ext cx="8324850" cy="5549900"/>
          </a:xfrm>
          <a:prstGeom prst="rect">
            <a:avLst/>
          </a:prstGeom>
        </p:spPr>
        <p:txBody>
          <a:bodyPr lIns="91439" tIns="45719" rIns="91439" bIns="45719" anchor="t">
            <a:noAutofit/>
          </a:bodyPr>
          <a:lstStyle/>
          <a:p>
            <a:pPr/>
          </a:p>
        </p:txBody>
      </p:sp>
      <p:sp>
        <p:nvSpPr>
          <p:cNvPr id="103" name="River flowing through a tropical forest"/>
          <p:cNvSpPr/>
          <p:nvPr>
            <p:ph type="pic" idx="23"/>
          </p:nvPr>
        </p:nvSpPr>
        <p:spPr>
          <a:xfrm>
            <a:off x="651237" y="952500"/>
            <a:ext cx="15283726" cy="11468100"/>
          </a:xfrm>
          <a:prstGeom prst="rect">
            <a:avLst/>
          </a:prstGeom>
        </p:spPr>
        <p:txBody>
          <a:bodyPr lIns="91439" tIns="45719" rIns="91439" bIns="45719" anchor="t">
            <a:noAutofit/>
          </a:bodyPr>
          <a:lstStyle/>
          <a:p>
            <a:pPr/>
          </a:p>
        </p:txBody>
      </p:sp>
      <p:sp>
        <p:nvSpPr>
          <p:cNvPr id="104"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Quote">
    <p:spTree>
      <p:nvGrpSpPr>
        <p:cNvPr id="1" name=""/>
        <p:cNvGrpSpPr/>
        <p:nvPr/>
      </p:nvGrpSpPr>
      <p:grpSpPr>
        <a:xfrm>
          <a:off x="0" y="0"/>
          <a:ext cx="0" cy="0"/>
          <a:chOff x="0" y="0"/>
          <a:chExt cx="0" cy="0"/>
        </a:xfrm>
      </p:grpSpPr>
      <p:sp>
        <p:nvSpPr>
          <p:cNvPr id="111" name="–Johnny Appleseed"/>
          <p:cNvSpPr txBox="1"/>
          <p:nvPr>
            <p:ph type="body" sz="quarter" idx="21"/>
          </p:nvPr>
        </p:nvSpPr>
        <p:spPr>
          <a:xfrm>
            <a:off x="2387600" y="8953500"/>
            <a:ext cx="19621500" cy="585521"/>
          </a:xfrm>
          <a:prstGeom prst="rect">
            <a:avLst/>
          </a:prstGeom>
        </p:spPr>
        <p:txBody>
          <a:bodyPr anchor="t">
            <a:spAutoFit/>
          </a:bodyPr>
          <a:lstStyle>
            <a:lvl1pPr marL="0" indent="0" algn="ctr">
              <a:spcBef>
                <a:spcPts val="0"/>
              </a:spcBef>
              <a:buClrTx/>
              <a:buSzTx/>
              <a:buNone/>
              <a:defRPr i="1" sz="3200"/>
            </a:lvl1pPr>
          </a:lstStyle>
          <a:p>
            <a:pPr/>
            <a:r>
              <a:t>–Johnny Appleseed</a:t>
            </a:r>
          </a:p>
        </p:txBody>
      </p:sp>
      <p:sp>
        <p:nvSpPr>
          <p:cNvPr id="112" name="“Type a quote here.”"/>
          <p:cNvSpPr txBox="1"/>
          <p:nvPr>
            <p:ph type="body" sz="quarter" idx="22"/>
          </p:nvPr>
        </p:nvSpPr>
        <p:spPr>
          <a:xfrm>
            <a:off x="2387600" y="6076950"/>
            <a:ext cx="19621500" cy="825500"/>
          </a:xfrm>
          <a:prstGeom prst="rect">
            <a:avLst/>
          </a:prstGeom>
        </p:spPr>
        <p:txBody>
          <a:bodyPr>
            <a:spAutoFit/>
          </a:bodyPr>
          <a:lstStyle>
            <a:lvl1pPr marL="0" indent="0" algn="ctr">
              <a:spcBef>
                <a:spcPts val="0"/>
              </a:spcBef>
              <a:buClrTx/>
              <a:buSzTx/>
              <a:buNone/>
              <a:defRPr>
                <a:latin typeface="+mn-lt"/>
                <a:ea typeface="+mn-ea"/>
                <a:cs typeface="+mn-cs"/>
                <a:sym typeface="Helvetica Neue Medium"/>
              </a:defRPr>
            </a:lvl1pPr>
          </a:lstStyle>
          <a:p>
            <a:pPr/>
            <a:r>
              <a:t>“Type a quote here.” </a:t>
            </a:r>
          </a:p>
        </p:txBody>
      </p:sp>
      <p:sp>
        <p:nvSpPr>
          <p:cNvPr id="11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p:spTree>
      <p:nvGrpSpPr>
        <p:cNvPr id="1" name=""/>
        <p:cNvGrpSpPr/>
        <p:nvPr/>
      </p:nvGrpSpPr>
      <p:grpSpPr>
        <a:xfrm>
          <a:off x="0" y="0"/>
          <a:ext cx="0" cy="0"/>
          <a:chOff x="0" y="0"/>
          <a:chExt cx="0" cy="0"/>
        </a:xfrm>
      </p:grpSpPr>
      <p:sp>
        <p:nvSpPr>
          <p:cNvPr id="120" name="river flowing through a tropical forest"/>
          <p:cNvSpPr/>
          <p:nvPr>
            <p:ph type="pic" idx="21"/>
          </p:nvPr>
        </p:nvSpPr>
        <p:spPr>
          <a:xfrm>
            <a:off x="0" y="-2290234"/>
            <a:ext cx="24384000" cy="18296468"/>
          </a:xfrm>
          <a:prstGeom prst="rect">
            <a:avLst/>
          </a:prstGeom>
        </p:spPr>
        <p:txBody>
          <a:bodyPr lIns="91439" tIns="45719" rIns="91439" bIns="45719" anchor="t">
            <a:noAutofit/>
          </a:bodyPr>
          <a:lstStyle/>
          <a:p>
            <a:pPr/>
          </a:p>
        </p:txBody>
      </p:sp>
      <p:sp>
        <p:nvSpPr>
          <p:cNvPr id="12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spTree>
      <p:nvGrpSpPr>
        <p:cNvPr id="1" name=""/>
        <p:cNvGrpSpPr/>
        <p:nvPr/>
      </p:nvGrpSpPr>
      <p:grpSpPr>
        <a:xfrm>
          <a:off x="0" y="0"/>
          <a:ext cx="0" cy="0"/>
          <a:chOff x="0" y="0"/>
          <a:chExt cx="0" cy="0"/>
        </a:xfrm>
      </p:grpSpPr>
      <p:sp>
        <p:nvSpPr>
          <p:cNvPr id="12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p:spTree>
      <p:nvGrpSpPr>
        <p:cNvPr id="1" name=""/>
        <p:cNvGrpSpPr/>
        <p:nvPr/>
      </p:nvGrpSpPr>
      <p:grpSpPr>
        <a:xfrm>
          <a:off x="0" y="0"/>
          <a:ext cx="0" cy="0"/>
          <a:chOff x="0" y="0"/>
          <a:chExt cx="0" cy="0"/>
        </a:xfrm>
      </p:grpSpPr>
      <p:sp>
        <p:nvSpPr>
          <p:cNvPr id="135" name="Author and Date"/>
          <p:cNvSpPr txBox="1"/>
          <p:nvPr>
            <p:ph type="body" sz="quarter" idx="21" hasCustomPrompt="1"/>
          </p:nvPr>
        </p:nvSpPr>
        <p:spPr>
          <a:xfrm>
            <a:off x="1206498" y="11839048"/>
            <a:ext cx="21971003" cy="636979"/>
          </a:xfrm>
          <a:prstGeom prst="rect">
            <a:avLst/>
          </a:prstGeom>
        </p:spPr>
        <p:txBody>
          <a:bodyPr lIns="45719" tIns="45719" rIns="45719" bIns="45719" anchor="b"/>
          <a:lstStyle>
            <a:lvl1pPr marL="0" indent="0">
              <a:spcBef>
                <a:spcPts val="0"/>
              </a:spcBef>
              <a:buClrTx/>
              <a:buSzTx/>
              <a:buNone/>
              <a:defRPr b="1" sz="3600"/>
            </a:lvl1pPr>
          </a:lstStyle>
          <a:p>
            <a:pPr/>
            <a:r>
              <a:t>Author and Date</a:t>
            </a:r>
          </a:p>
        </p:txBody>
      </p:sp>
      <p:sp>
        <p:nvSpPr>
          <p:cNvPr id="136" name="Presentation Title"/>
          <p:cNvSpPr txBox="1"/>
          <p:nvPr>
            <p:ph type="title" hasCustomPrompt="1"/>
          </p:nvPr>
        </p:nvSpPr>
        <p:spPr>
          <a:xfrm>
            <a:off x="1206496" y="2574991"/>
            <a:ext cx="21971004" cy="4648201"/>
          </a:xfrm>
          <a:prstGeom prst="rect">
            <a:avLst/>
          </a:prstGeom>
        </p:spPr>
        <p:txBody>
          <a:bodyPr anchor="b"/>
          <a:lstStyle>
            <a:lvl1pPr algn="l" defTabSz="2438338">
              <a:lnSpc>
                <a:spcPct val="80000"/>
              </a:lnSpc>
              <a:defRPr b="1" spc="-232" sz="11600">
                <a:latin typeface="Helvetica Neue"/>
                <a:ea typeface="Helvetica Neue"/>
                <a:cs typeface="Helvetica Neue"/>
                <a:sym typeface="Helvetica Neue"/>
              </a:defRPr>
            </a:lvl1pPr>
          </a:lstStyle>
          <a:p>
            <a:pPr/>
            <a:r>
              <a:t>Presentation Title</a:t>
            </a:r>
          </a:p>
        </p:txBody>
      </p:sp>
      <p:sp>
        <p:nvSpPr>
          <p:cNvPr id="137" name="Body Level One…"/>
          <p:cNvSpPr txBox="1"/>
          <p:nvPr>
            <p:ph type="body" sz="quarter" idx="1" hasCustomPrompt="1"/>
          </p:nvPr>
        </p:nvSpPr>
        <p:spPr>
          <a:xfrm>
            <a:off x="1206500" y="7196865"/>
            <a:ext cx="21971000" cy="1905001"/>
          </a:xfrm>
          <a:prstGeom prst="rect">
            <a:avLst/>
          </a:prstGeom>
        </p:spPr>
        <p:txBody>
          <a:bodyPr anchor="t"/>
          <a:lstStyle>
            <a:lvl1pPr marL="0" indent="0">
              <a:spcBef>
                <a:spcPts val="0"/>
              </a:spcBef>
              <a:buClrTx/>
              <a:buSzTx/>
              <a:buNone/>
              <a:defRPr b="1" sz="5500"/>
            </a:lvl1pPr>
            <a:lvl2pPr marL="0" indent="457200">
              <a:spcBef>
                <a:spcPts val="0"/>
              </a:spcBef>
              <a:buClrTx/>
              <a:buSzTx/>
              <a:buNone/>
              <a:defRPr b="1" sz="5500"/>
            </a:lvl2pPr>
            <a:lvl3pPr marL="0" indent="914400">
              <a:spcBef>
                <a:spcPts val="0"/>
              </a:spcBef>
              <a:buClrTx/>
              <a:buSzTx/>
              <a:buNone/>
              <a:defRPr b="1" sz="5500"/>
            </a:lvl3pPr>
            <a:lvl4pPr marL="0" indent="1371600">
              <a:spcBef>
                <a:spcPts val="0"/>
              </a:spcBef>
              <a:buClrTx/>
              <a:buSzTx/>
              <a:buNone/>
              <a:defRPr b="1" sz="5500"/>
            </a:lvl4pPr>
            <a:lvl5pPr marL="0" indent="1828800">
              <a:spcBef>
                <a:spcPts val="0"/>
              </a:spcBef>
              <a:buClrTx/>
              <a:buSzTx/>
              <a:buNone/>
              <a:defRPr b="1" sz="5500"/>
            </a:lvl5pPr>
          </a:lstStyle>
          <a:p>
            <a:pPr/>
            <a:r>
              <a:t>Presentation Subtitle</a:t>
            </a:r>
          </a:p>
          <a:p>
            <a:pPr lvl="1"/>
            <a:r>
              <a:t/>
            </a:r>
          </a:p>
          <a:p>
            <a:pPr lvl="2"/>
            <a:r>
              <a:t/>
            </a:r>
          </a:p>
          <a:p>
            <a:pPr lvl="3"/>
            <a:r>
              <a:t/>
            </a:r>
          </a:p>
          <a:p>
            <a:pPr lvl="4"/>
            <a:r>
              <a:t/>
            </a:r>
          </a:p>
        </p:txBody>
      </p:sp>
      <p:sp>
        <p:nvSpPr>
          <p:cNvPr id="138" name="Slide Number"/>
          <p:cNvSpPr txBox="1"/>
          <p:nvPr>
            <p:ph type="sldNum" sz="quarter" idx="2"/>
          </p:nvPr>
        </p:nvSpPr>
        <p:spPr>
          <a:xfrm>
            <a:off x="12007748" y="13080999"/>
            <a:ext cx="368504" cy="374600"/>
          </a:xfrm>
          <a:prstGeom prst="rect">
            <a:avLst/>
          </a:prstGeom>
        </p:spPr>
        <p:txBody>
          <a:bodyPr anchor="b"/>
          <a:lstStyle>
            <a:lvl1pPr defTabSz="584200">
              <a:defRPr sz="1800">
                <a:latin typeface="Helvetica Neue"/>
                <a:ea typeface="Helvetica Neue"/>
                <a:cs typeface="Helvetica Neue"/>
                <a:sym typeface="Helvetica Neue"/>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Center">
    <p:bg>
      <p:bgPr>
        <a:solidFill>
          <a:srgbClr val="FFFFFF"/>
        </a:solidFill>
      </p:bgPr>
    </p:bg>
    <p:spTree>
      <p:nvGrpSpPr>
        <p:cNvPr id="1" name=""/>
        <p:cNvGrpSpPr/>
        <p:nvPr/>
      </p:nvGrpSpPr>
      <p:grpSpPr>
        <a:xfrm>
          <a:off x="0" y="0"/>
          <a:ext cx="0" cy="0"/>
          <a:chOff x="0" y="0"/>
          <a:chExt cx="0" cy="0"/>
        </a:xfrm>
      </p:grpSpPr>
      <p:sp>
        <p:nvSpPr>
          <p:cNvPr id="145" name="Title Text"/>
          <p:cNvSpPr txBox="1"/>
          <p:nvPr>
            <p:ph type="title"/>
          </p:nvPr>
        </p:nvSpPr>
        <p:spPr>
          <a:xfrm>
            <a:off x="1778000" y="4533900"/>
            <a:ext cx="20828000" cy="4648200"/>
          </a:xfrm>
          <a:prstGeom prst="rect">
            <a:avLst/>
          </a:prstGeom>
        </p:spPr>
        <p:txBody>
          <a:bodyPr/>
          <a:lstStyle>
            <a:lvl1pPr>
              <a:defRPr>
                <a:solidFill>
                  <a:srgbClr val="000000"/>
                </a:solidFill>
              </a:defRPr>
            </a:lvl1pPr>
          </a:lstStyle>
          <a:p>
            <a:pPr/>
            <a:r>
              <a:t>Title Text</a:t>
            </a:r>
          </a:p>
        </p:txBody>
      </p:sp>
      <p:sp>
        <p:nvSpPr>
          <p:cNvPr id="146" name="Slide Number"/>
          <p:cNvSpPr txBox="1"/>
          <p:nvPr>
            <p:ph type="sldNum" sz="quarter" idx="2"/>
          </p:nvPr>
        </p:nvSpPr>
        <p:spPr>
          <a:xfrm>
            <a:off x="11959031" y="13081000"/>
            <a:ext cx="453238" cy="461059"/>
          </a:xfrm>
          <a:prstGeom prst="rect">
            <a:avLst/>
          </a:prstGeom>
        </p:spPr>
        <p:txBody>
          <a:bodyPr/>
          <a:lstStyle>
            <a:lvl1pPr>
              <a:defRPr>
                <a:solidFill>
                  <a:srgbClr val="000000"/>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Bullets">
    <p:spTree>
      <p:nvGrpSpPr>
        <p:cNvPr id="1" name=""/>
        <p:cNvGrpSpPr/>
        <p:nvPr/>
      </p:nvGrpSpPr>
      <p:grpSpPr>
        <a:xfrm>
          <a:off x="0" y="0"/>
          <a:ext cx="0" cy="0"/>
          <a:chOff x="0" y="0"/>
          <a:chExt cx="0" cy="0"/>
        </a:xfrm>
      </p:grpSpPr>
      <p:sp>
        <p:nvSpPr>
          <p:cNvPr id="153" name="Title Text"/>
          <p:cNvSpPr txBox="1"/>
          <p:nvPr>
            <p:ph type="title"/>
          </p:nvPr>
        </p:nvSpPr>
        <p:spPr>
          <a:prstGeom prst="rect">
            <a:avLst/>
          </a:prstGeom>
        </p:spPr>
        <p:txBody>
          <a:bodyPr/>
          <a:lstStyle>
            <a:lvl1pPr>
              <a:defRPr>
                <a:latin typeface="Helvetica Light"/>
                <a:ea typeface="Helvetica Light"/>
                <a:cs typeface="Helvetica Light"/>
                <a:sym typeface="Helvetica Light"/>
              </a:defRPr>
            </a:lvl1pPr>
          </a:lstStyle>
          <a:p>
            <a:pPr/>
            <a:r>
              <a:t>Title Text</a:t>
            </a:r>
          </a:p>
        </p:txBody>
      </p:sp>
      <p:sp>
        <p:nvSpPr>
          <p:cNvPr id="154" name="Body Level One…"/>
          <p:cNvSpPr txBox="1"/>
          <p:nvPr>
            <p:ph type="body" idx="1"/>
          </p:nvPr>
        </p:nvSpPr>
        <p:spPr>
          <a:prstGeom prst="rect">
            <a:avLst/>
          </a:prstGeom>
        </p:spPr>
        <p:txBody>
          <a:bodyPr/>
          <a:lstStyle>
            <a:lvl1pPr>
              <a:buClrTx/>
              <a:buSzPct val="75000"/>
              <a:defRPr sz="5200">
                <a:latin typeface="Helvetica Light"/>
                <a:ea typeface="Helvetica Light"/>
                <a:cs typeface="Helvetica Light"/>
                <a:sym typeface="Helvetica Light"/>
              </a:defRPr>
            </a:lvl1pPr>
            <a:lvl2pPr>
              <a:buClrTx/>
              <a:buSzPct val="75000"/>
              <a:defRPr sz="5200">
                <a:latin typeface="Helvetica Light"/>
                <a:ea typeface="Helvetica Light"/>
                <a:cs typeface="Helvetica Light"/>
                <a:sym typeface="Helvetica Light"/>
              </a:defRPr>
            </a:lvl2pPr>
            <a:lvl3pPr>
              <a:buClrTx/>
              <a:buSzPct val="75000"/>
              <a:defRPr sz="5200">
                <a:latin typeface="Helvetica Light"/>
                <a:ea typeface="Helvetica Light"/>
                <a:cs typeface="Helvetica Light"/>
                <a:sym typeface="Helvetica Light"/>
              </a:defRPr>
            </a:lvl3pPr>
            <a:lvl4pPr>
              <a:buClrTx/>
              <a:buSzPct val="75000"/>
              <a:defRPr sz="5200">
                <a:latin typeface="Helvetica Light"/>
                <a:ea typeface="Helvetica Light"/>
                <a:cs typeface="Helvetica Light"/>
                <a:sym typeface="Helvetica Light"/>
              </a:defRPr>
            </a:lvl4pPr>
            <a:lvl5pPr>
              <a:buClrTx/>
              <a:buSzPct val="75000"/>
              <a:defRPr sz="5200">
                <a:latin typeface="Helvetica Light"/>
                <a:ea typeface="Helvetica Light"/>
                <a:cs typeface="Helvetica Light"/>
                <a:sym typeface="Helvetica Light"/>
              </a:defRPr>
            </a:lvl5pPr>
          </a:lstStyle>
          <a:p>
            <a:pPr/>
            <a:r>
              <a:t>Body Level One</a:t>
            </a:r>
          </a:p>
          <a:p>
            <a:pPr lvl="1"/>
            <a:r>
              <a:t>Body Level Two</a:t>
            </a:r>
          </a:p>
          <a:p>
            <a:pPr lvl="2"/>
            <a:r>
              <a:t>Body Level Three</a:t>
            </a:r>
          </a:p>
          <a:p>
            <a:pPr lvl="3"/>
            <a:r>
              <a:t>Body Level Four</a:t>
            </a:r>
          </a:p>
          <a:p>
            <a:pPr lvl="4"/>
            <a:r>
              <a:t>Body Level Five</a:t>
            </a:r>
          </a:p>
        </p:txBody>
      </p:sp>
      <p:sp>
        <p:nvSpPr>
          <p:cNvPr id="155" name="Slide Number"/>
          <p:cNvSpPr txBox="1"/>
          <p:nvPr>
            <p:ph type="sldNum" sz="quarter" idx="2"/>
          </p:nvPr>
        </p:nvSpPr>
        <p:spPr>
          <a:xfrm>
            <a:off x="11959031" y="13081000"/>
            <a:ext cx="453238" cy="469900"/>
          </a:xfrm>
          <a:prstGeom prst="rect">
            <a:avLst/>
          </a:prstGeom>
        </p:spPr>
        <p:txBody>
          <a:bodyPr/>
          <a:lstStyle>
            <a:lvl1pPr>
              <a:defRPr>
                <a:latin typeface="Helvetica Light"/>
                <a:ea typeface="Helvetica Light"/>
                <a:cs typeface="Helvetica Light"/>
                <a:sym typeface="Helvetica Light"/>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Horizontal">
    <p:spTree>
      <p:nvGrpSpPr>
        <p:cNvPr id="1" name=""/>
        <p:cNvGrpSpPr/>
        <p:nvPr/>
      </p:nvGrpSpPr>
      <p:grpSpPr>
        <a:xfrm>
          <a:off x="0" y="0"/>
          <a:ext cx="0" cy="0"/>
          <a:chOff x="0" y="0"/>
          <a:chExt cx="0" cy="0"/>
        </a:xfrm>
      </p:grpSpPr>
      <p:sp>
        <p:nvSpPr>
          <p:cNvPr id="20" name="River flowing through a tropical forest"/>
          <p:cNvSpPr/>
          <p:nvPr>
            <p:ph type="pic" idx="21"/>
          </p:nvPr>
        </p:nvSpPr>
        <p:spPr>
          <a:xfrm>
            <a:off x="3125968" y="-1762099"/>
            <a:ext cx="18135601" cy="13607998"/>
          </a:xfrm>
          <a:prstGeom prst="rect">
            <a:avLst/>
          </a:prstGeom>
        </p:spPr>
        <p:txBody>
          <a:bodyPr lIns="91439" tIns="45719" rIns="91439" bIns="45719" anchor="t">
            <a:noAutofit/>
          </a:bodyPr>
          <a:lstStyle/>
          <a:p>
            <a:pPr/>
          </a:p>
        </p:txBody>
      </p:sp>
      <p:sp>
        <p:nvSpPr>
          <p:cNvPr id="21" name="Title Text"/>
          <p:cNvSpPr txBox="1"/>
          <p:nvPr>
            <p:ph type="title"/>
          </p:nvPr>
        </p:nvSpPr>
        <p:spPr>
          <a:xfrm>
            <a:off x="635000" y="9512300"/>
            <a:ext cx="23114000" cy="2006600"/>
          </a:xfrm>
          <a:prstGeom prst="rect">
            <a:avLst/>
          </a:prstGeom>
        </p:spPr>
        <p:txBody>
          <a:bodyPr/>
          <a:lstStyle/>
          <a:p>
            <a:pPr/>
            <a:r>
              <a:t>Title Text</a:t>
            </a:r>
          </a:p>
        </p:txBody>
      </p:sp>
      <p:sp>
        <p:nvSpPr>
          <p:cNvPr id="22" name="Body Level One…"/>
          <p:cNvSpPr txBox="1"/>
          <p:nvPr>
            <p:ph type="body" sz="quarter" idx="1"/>
          </p:nvPr>
        </p:nvSpPr>
        <p:spPr>
          <a:xfrm>
            <a:off x="635000" y="11442700"/>
            <a:ext cx="23114000" cy="1587500"/>
          </a:xfrm>
          <a:prstGeom prst="rect">
            <a:avLst/>
          </a:prstGeom>
        </p:spPr>
        <p:txBody>
          <a:bodyPr anchor="t"/>
          <a:lstStyle>
            <a:lvl1pPr marL="0" indent="0" algn="ctr">
              <a:spcBef>
                <a:spcPts val="0"/>
              </a:spcBef>
              <a:buClrTx/>
              <a:buSzTx/>
              <a:buNone/>
              <a:defRPr sz="5400"/>
            </a:lvl1pPr>
            <a:lvl2pPr marL="0" indent="0" algn="ctr">
              <a:spcBef>
                <a:spcPts val="0"/>
              </a:spcBef>
              <a:buClrTx/>
              <a:buSzTx/>
              <a:buNone/>
              <a:defRPr sz="5400"/>
            </a:lvl2pPr>
            <a:lvl3pPr marL="0" indent="0" algn="ctr">
              <a:spcBef>
                <a:spcPts val="0"/>
              </a:spcBef>
              <a:buClrTx/>
              <a:buSzTx/>
              <a:buNone/>
              <a:defRPr sz="5400"/>
            </a:lvl3pPr>
            <a:lvl4pPr marL="0" indent="0" algn="ctr">
              <a:spcBef>
                <a:spcPts val="0"/>
              </a:spcBef>
              <a:buClrTx/>
              <a:buSzTx/>
              <a:buNone/>
              <a:defRPr sz="5400"/>
            </a:lvl4pPr>
            <a:lvl5pPr marL="0" indent="0" algn="ctr">
              <a:spcBef>
                <a:spcPts val="0"/>
              </a:spcBef>
              <a:buClrTx/>
              <a:buSzTx/>
              <a:buNone/>
              <a:defRPr sz="5400"/>
            </a:lvl5pPr>
          </a:lstStyle>
          <a:p>
            <a:pPr/>
            <a:r>
              <a:t>Body Level One</a:t>
            </a:r>
          </a:p>
          <a:p>
            <a:pPr lvl="1"/>
            <a:r>
              <a:t>Body Level Two</a:t>
            </a:r>
          </a:p>
          <a:p>
            <a:pPr lvl="2"/>
            <a:r>
              <a:t>Body Level Three</a:t>
            </a:r>
          </a:p>
          <a:p>
            <a:pPr lvl="3"/>
            <a:r>
              <a:t>Body Level Four</a:t>
            </a:r>
          </a:p>
          <a:p>
            <a:pPr lvl="4"/>
            <a:r>
              <a:t>Body Level Five</a:t>
            </a:r>
          </a:p>
        </p:txBody>
      </p:sp>
      <p:sp>
        <p:nvSpPr>
          <p:cNvPr id="2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Center">
    <p:spTree>
      <p:nvGrpSpPr>
        <p:cNvPr id="1" name=""/>
        <p:cNvGrpSpPr/>
        <p:nvPr/>
      </p:nvGrpSpPr>
      <p:grpSpPr>
        <a:xfrm>
          <a:off x="0" y="0"/>
          <a:ext cx="0" cy="0"/>
          <a:chOff x="0" y="0"/>
          <a:chExt cx="0" cy="0"/>
        </a:xfrm>
      </p:grpSpPr>
      <p:sp>
        <p:nvSpPr>
          <p:cNvPr id="30" name="Title Text"/>
          <p:cNvSpPr txBox="1"/>
          <p:nvPr>
            <p:ph type="title"/>
          </p:nvPr>
        </p:nvSpPr>
        <p:spPr>
          <a:xfrm>
            <a:off x="1778000" y="4533900"/>
            <a:ext cx="20828000" cy="4648200"/>
          </a:xfrm>
          <a:prstGeom prst="rect">
            <a:avLst/>
          </a:prstGeom>
        </p:spPr>
        <p:txBody>
          <a:bodyPr/>
          <a:lstStyle/>
          <a:p>
            <a:pPr/>
            <a:r>
              <a:t>Title Text</a:t>
            </a:r>
          </a:p>
        </p:txBody>
      </p:sp>
      <p:sp>
        <p:nvSpPr>
          <p:cNvPr id="3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Vertical">
    <p:spTree>
      <p:nvGrpSpPr>
        <p:cNvPr id="1" name=""/>
        <p:cNvGrpSpPr/>
        <p:nvPr/>
      </p:nvGrpSpPr>
      <p:grpSpPr>
        <a:xfrm>
          <a:off x="0" y="0"/>
          <a:ext cx="0" cy="0"/>
          <a:chOff x="0" y="0"/>
          <a:chExt cx="0" cy="0"/>
        </a:xfrm>
      </p:grpSpPr>
      <p:sp>
        <p:nvSpPr>
          <p:cNvPr id="38" name="Close-up of an orange flower surrounded by large tropical leaves"/>
          <p:cNvSpPr/>
          <p:nvPr>
            <p:ph type="pic" idx="21"/>
          </p:nvPr>
        </p:nvSpPr>
        <p:spPr>
          <a:xfrm>
            <a:off x="5803900" y="952500"/>
            <a:ext cx="17236029" cy="11468100"/>
          </a:xfrm>
          <a:prstGeom prst="rect">
            <a:avLst/>
          </a:prstGeom>
        </p:spPr>
        <p:txBody>
          <a:bodyPr lIns="91439" tIns="45719" rIns="91439" bIns="45719" anchor="t">
            <a:noAutofit/>
          </a:bodyPr>
          <a:lstStyle/>
          <a:p>
            <a:pPr/>
          </a:p>
        </p:txBody>
      </p:sp>
      <p:sp>
        <p:nvSpPr>
          <p:cNvPr id="39" name="Title Text"/>
          <p:cNvSpPr txBox="1"/>
          <p:nvPr>
            <p:ph type="title"/>
          </p:nvPr>
        </p:nvSpPr>
        <p:spPr>
          <a:xfrm>
            <a:off x="1651000" y="952500"/>
            <a:ext cx="10223500" cy="5549900"/>
          </a:xfrm>
          <a:prstGeom prst="rect">
            <a:avLst/>
          </a:prstGeom>
        </p:spPr>
        <p:txBody>
          <a:bodyPr anchor="b"/>
          <a:lstStyle>
            <a:lvl1pPr>
              <a:defRPr sz="8400"/>
            </a:lvl1pPr>
          </a:lstStyle>
          <a:p>
            <a:pPr/>
            <a:r>
              <a:t>Title Text</a:t>
            </a:r>
          </a:p>
        </p:txBody>
      </p:sp>
      <p:sp>
        <p:nvSpPr>
          <p:cNvPr id="40" name="Body Level One…"/>
          <p:cNvSpPr txBox="1"/>
          <p:nvPr>
            <p:ph type="body" sz="quarter" idx="1"/>
          </p:nvPr>
        </p:nvSpPr>
        <p:spPr>
          <a:xfrm>
            <a:off x="1651000" y="6527800"/>
            <a:ext cx="10223500" cy="5727700"/>
          </a:xfrm>
          <a:prstGeom prst="rect">
            <a:avLst/>
          </a:prstGeom>
        </p:spPr>
        <p:txBody>
          <a:bodyPr anchor="t"/>
          <a:lstStyle>
            <a:lvl1pPr marL="0" indent="0" algn="ctr">
              <a:spcBef>
                <a:spcPts val="0"/>
              </a:spcBef>
              <a:buClrTx/>
              <a:buSzTx/>
              <a:buNone/>
              <a:defRPr sz="5400"/>
            </a:lvl1pPr>
            <a:lvl2pPr marL="0" indent="0" algn="ctr">
              <a:spcBef>
                <a:spcPts val="0"/>
              </a:spcBef>
              <a:buClrTx/>
              <a:buSzTx/>
              <a:buNone/>
              <a:defRPr sz="5400"/>
            </a:lvl2pPr>
            <a:lvl3pPr marL="0" indent="0" algn="ctr">
              <a:spcBef>
                <a:spcPts val="0"/>
              </a:spcBef>
              <a:buClrTx/>
              <a:buSzTx/>
              <a:buNone/>
              <a:defRPr sz="5400"/>
            </a:lvl3pPr>
            <a:lvl4pPr marL="0" indent="0" algn="ctr">
              <a:spcBef>
                <a:spcPts val="0"/>
              </a:spcBef>
              <a:buClrTx/>
              <a:buSzTx/>
              <a:buNone/>
              <a:defRPr sz="5400"/>
            </a:lvl4pPr>
            <a:lvl5pPr marL="0" indent="0" algn="ctr">
              <a:spcBef>
                <a:spcPts val="0"/>
              </a:spcBef>
              <a:buClrTx/>
              <a:buSzTx/>
              <a:buNone/>
              <a:defRPr sz="5400"/>
            </a:lvl5pPr>
          </a:lstStyle>
          <a:p>
            <a:pPr/>
            <a:r>
              <a:t>Body Level One</a:t>
            </a:r>
          </a:p>
          <a:p>
            <a:pPr lvl="1"/>
            <a:r>
              <a:t>Body Level Two</a:t>
            </a:r>
          </a:p>
          <a:p>
            <a:pPr lvl="2"/>
            <a:r>
              <a:t>Body Level Three</a:t>
            </a:r>
          </a:p>
          <a:p>
            <a:pPr lvl="3"/>
            <a:r>
              <a:t>Body Level Four</a:t>
            </a:r>
          </a:p>
          <a:p>
            <a:pPr lvl="4"/>
            <a:r>
              <a:t>Body Level Five</a:t>
            </a:r>
          </a:p>
        </p:txBody>
      </p:sp>
      <p:sp>
        <p:nvSpPr>
          <p:cNvPr id="4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Top">
    <p:spTree>
      <p:nvGrpSpPr>
        <p:cNvPr id="1" name=""/>
        <p:cNvGrpSpPr/>
        <p:nvPr/>
      </p:nvGrpSpPr>
      <p:grpSpPr>
        <a:xfrm>
          <a:off x="0" y="0"/>
          <a:ext cx="0" cy="0"/>
          <a:chOff x="0" y="0"/>
          <a:chExt cx="0" cy="0"/>
        </a:xfrm>
      </p:grpSpPr>
      <p:sp>
        <p:nvSpPr>
          <p:cNvPr id="48" name="Title Text"/>
          <p:cNvSpPr txBox="1"/>
          <p:nvPr>
            <p:ph type="title"/>
          </p:nvPr>
        </p:nvSpPr>
        <p:spPr>
          <a:prstGeom prst="rect">
            <a:avLst/>
          </a:prstGeom>
        </p:spPr>
        <p:txBody>
          <a:bodyPr/>
          <a:lstStyle/>
          <a:p>
            <a:pPr/>
            <a:r>
              <a:t>Title Text</a:t>
            </a:r>
          </a:p>
        </p:txBody>
      </p:sp>
      <p:sp>
        <p:nvSpPr>
          <p:cNvPr id="4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Bullets">
    <p:spTree>
      <p:nvGrpSpPr>
        <p:cNvPr id="1" name=""/>
        <p:cNvGrpSpPr/>
        <p:nvPr/>
      </p:nvGrpSpPr>
      <p:grpSpPr>
        <a:xfrm>
          <a:off x="0" y="0"/>
          <a:ext cx="0" cy="0"/>
          <a:chOff x="0" y="0"/>
          <a:chExt cx="0" cy="0"/>
        </a:xfrm>
      </p:grpSpPr>
      <p:sp>
        <p:nvSpPr>
          <p:cNvPr id="56" name="Title Text"/>
          <p:cNvSpPr txBox="1"/>
          <p:nvPr>
            <p:ph type="title"/>
          </p:nvPr>
        </p:nvSpPr>
        <p:spPr>
          <a:prstGeom prst="rect">
            <a:avLst/>
          </a:prstGeom>
        </p:spPr>
        <p:txBody>
          <a:bodyPr/>
          <a:lstStyle/>
          <a:p>
            <a:pPr/>
            <a:r>
              <a:t>Title Text</a:t>
            </a:r>
          </a:p>
        </p:txBody>
      </p:sp>
      <p:sp>
        <p:nvSpPr>
          <p:cNvPr id="57" name="Body Level One…"/>
          <p:cNvSpPr txBox="1"/>
          <p:nvPr>
            <p:ph type="body" idx="1"/>
          </p:nvPr>
        </p:nvSpPr>
        <p:spPr>
          <a:prstGeom prst="rect">
            <a:avLst/>
          </a:prstGeom>
        </p:spPr>
        <p:txBody>
          <a:bodyPr/>
          <a:lstStyle>
            <a:lvl1pPr>
              <a:buClrTx/>
            </a:lvl1pPr>
            <a:lvl2pPr>
              <a:buClrTx/>
            </a:lvl2pPr>
            <a:lvl3pPr>
              <a:buClrTx/>
            </a:lvl3pPr>
            <a:lvl4pPr>
              <a:buClrTx/>
            </a:lvl4pPr>
            <a:lvl5pPr>
              <a:buClrTx/>
            </a:lvl5pPr>
          </a:lstStyle>
          <a:p>
            <a:pPr/>
            <a:r>
              <a:t>Body Level One</a:t>
            </a:r>
          </a:p>
          <a:p>
            <a:pPr lvl="1"/>
            <a:r>
              <a:t>Body Level Two</a:t>
            </a:r>
          </a:p>
          <a:p>
            <a:pPr lvl="2"/>
            <a:r>
              <a:t>Body Level Three</a:t>
            </a:r>
          </a:p>
          <a:p>
            <a:pPr lvl="3"/>
            <a:r>
              <a:t>Body Level Four</a:t>
            </a:r>
          </a:p>
          <a:p>
            <a:pPr lvl="4"/>
            <a:r>
              <a:t>Body Level Five</a:t>
            </a:r>
          </a:p>
        </p:txBody>
      </p:sp>
      <p:sp>
        <p:nvSpPr>
          <p:cNvPr id="5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Bullets &amp; Photo">
    <p:spTree>
      <p:nvGrpSpPr>
        <p:cNvPr id="1" name=""/>
        <p:cNvGrpSpPr/>
        <p:nvPr/>
      </p:nvGrpSpPr>
      <p:grpSpPr>
        <a:xfrm>
          <a:off x="0" y="0"/>
          <a:ext cx="0" cy="0"/>
          <a:chOff x="0" y="0"/>
          <a:chExt cx="0" cy="0"/>
        </a:xfrm>
      </p:grpSpPr>
      <p:sp>
        <p:nvSpPr>
          <p:cNvPr id="65" name="Close-up of a red-eyed tree frog perched on a leaf"/>
          <p:cNvSpPr/>
          <p:nvPr>
            <p:ph type="pic" sz="half" idx="21"/>
          </p:nvPr>
        </p:nvSpPr>
        <p:spPr>
          <a:xfrm>
            <a:off x="8750300" y="3149600"/>
            <a:ext cx="13944600" cy="9296400"/>
          </a:xfrm>
          <a:prstGeom prst="rect">
            <a:avLst/>
          </a:prstGeom>
        </p:spPr>
        <p:txBody>
          <a:bodyPr lIns="91439" tIns="45719" rIns="91439" bIns="45719" anchor="t">
            <a:noAutofit/>
          </a:bodyPr>
          <a:lstStyle/>
          <a:p>
            <a:pPr/>
          </a:p>
        </p:txBody>
      </p:sp>
      <p:sp>
        <p:nvSpPr>
          <p:cNvPr id="66" name="Title Text"/>
          <p:cNvSpPr txBox="1"/>
          <p:nvPr>
            <p:ph type="title"/>
          </p:nvPr>
        </p:nvSpPr>
        <p:spPr>
          <a:prstGeom prst="rect">
            <a:avLst/>
          </a:prstGeom>
        </p:spPr>
        <p:txBody>
          <a:bodyPr/>
          <a:lstStyle/>
          <a:p>
            <a:pPr/>
            <a:r>
              <a:t>Title Text</a:t>
            </a:r>
          </a:p>
        </p:txBody>
      </p:sp>
      <p:sp>
        <p:nvSpPr>
          <p:cNvPr id="67" name="Body Level One…"/>
          <p:cNvSpPr txBox="1"/>
          <p:nvPr>
            <p:ph type="body" sz="half" idx="1"/>
          </p:nvPr>
        </p:nvSpPr>
        <p:spPr>
          <a:xfrm>
            <a:off x="1689100" y="3149600"/>
            <a:ext cx="10223500" cy="9296400"/>
          </a:xfrm>
          <a:prstGeom prst="rect">
            <a:avLst/>
          </a:prstGeom>
        </p:spPr>
        <p:txBody>
          <a:bodyPr/>
          <a:lstStyle>
            <a:lvl1pPr marL="558800" indent="-558800">
              <a:spcBef>
                <a:spcPts val="4500"/>
              </a:spcBef>
              <a:buClrTx/>
              <a:defRPr sz="3800"/>
            </a:lvl1pPr>
            <a:lvl2pPr marL="1117600" indent="-558800">
              <a:spcBef>
                <a:spcPts val="4500"/>
              </a:spcBef>
              <a:buClrTx/>
              <a:defRPr sz="3800"/>
            </a:lvl2pPr>
            <a:lvl3pPr marL="1676400" indent="-558800">
              <a:spcBef>
                <a:spcPts val="4500"/>
              </a:spcBef>
              <a:buClrTx/>
              <a:defRPr sz="3800"/>
            </a:lvl3pPr>
            <a:lvl4pPr marL="2235200" indent="-558800">
              <a:spcBef>
                <a:spcPts val="4500"/>
              </a:spcBef>
              <a:buClrTx/>
              <a:defRPr sz="3800"/>
            </a:lvl4pPr>
            <a:lvl5pPr marL="2794000" indent="-558800">
              <a:spcBef>
                <a:spcPts val="4500"/>
              </a:spcBef>
              <a:buClrTx/>
              <a:defRPr sz="3800"/>
            </a:lvl5pPr>
          </a:lstStyle>
          <a:p>
            <a:pPr/>
            <a:r>
              <a:t>Body Level One</a:t>
            </a:r>
          </a:p>
          <a:p>
            <a:pPr lvl="1"/>
            <a:r>
              <a:t>Body Level Two</a:t>
            </a:r>
          </a:p>
          <a:p>
            <a:pPr lvl="2"/>
            <a:r>
              <a:t>Body Level Three</a:t>
            </a:r>
          </a:p>
          <a:p>
            <a:pPr lvl="3"/>
            <a:r>
              <a:t>Body Level Four</a:t>
            </a:r>
          </a:p>
          <a:p>
            <a:pPr lvl="4"/>
            <a:r>
              <a:t>Body Level Five</a:t>
            </a:r>
          </a:p>
        </p:txBody>
      </p:sp>
      <p:sp>
        <p:nvSpPr>
          <p:cNvPr id="6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Bullets &amp; Live Video Small">
    <p:spTree>
      <p:nvGrpSpPr>
        <p:cNvPr id="1" name=""/>
        <p:cNvGrpSpPr/>
        <p:nvPr/>
      </p:nvGrpSpPr>
      <p:grpSpPr>
        <a:xfrm>
          <a:off x="0" y="0"/>
          <a:ext cx="0" cy="0"/>
          <a:chOff x="0" y="0"/>
          <a:chExt cx="0" cy="0"/>
        </a:xfrm>
      </p:grpSpPr>
      <p:sp>
        <p:nvSpPr>
          <p:cNvPr id="75" name="Title Text"/>
          <p:cNvSpPr txBox="1"/>
          <p:nvPr>
            <p:ph type="title"/>
          </p:nvPr>
        </p:nvSpPr>
        <p:spPr>
          <a:prstGeom prst="rect">
            <a:avLst/>
          </a:prstGeom>
        </p:spPr>
        <p:txBody>
          <a:bodyPr/>
          <a:lstStyle/>
          <a:p>
            <a:pPr/>
            <a:r>
              <a:t>Title Text</a:t>
            </a:r>
          </a:p>
        </p:txBody>
      </p:sp>
      <p:sp>
        <p:nvSpPr>
          <p:cNvPr id="76" name="Body Level One…"/>
          <p:cNvSpPr txBox="1"/>
          <p:nvPr>
            <p:ph type="body" sz="half" idx="1"/>
          </p:nvPr>
        </p:nvSpPr>
        <p:spPr>
          <a:xfrm>
            <a:off x="1689100" y="3149600"/>
            <a:ext cx="10223500" cy="9296400"/>
          </a:xfrm>
          <a:prstGeom prst="rect">
            <a:avLst/>
          </a:prstGeom>
        </p:spPr>
        <p:txBody>
          <a:bodyPr/>
          <a:lstStyle>
            <a:lvl1pPr marL="558800" indent="-558800">
              <a:spcBef>
                <a:spcPts val="4500"/>
              </a:spcBef>
              <a:buClrTx/>
              <a:defRPr sz="3800"/>
            </a:lvl1pPr>
            <a:lvl2pPr marL="1117600" indent="-558800">
              <a:spcBef>
                <a:spcPts val="4500"/>
              </a:spcBef>
              <a:buClrTx/>
              <a:defRPr sz="3800"/>
            </a:lvl2pPr>
            <a:lvl3pPr marL="1676400" indent="-558800">
              <a:spcBef>
                <a:spcPts val="4500"/>
              </a:spcBef>
              <a:buClrTx/>
              <a:defRPr sz="3800"/>
            </a:lvl3pPr>
            <a:lvl4pPr marL="2235200" indent="-558800">
              <a:spcBef>
                <a:spcPts val="4500"/>
              </a:spcBef>
              <a:buClrTx/>
              <a:defRPr sz="3800"/>
            </a:lvl4pPr>
            <a:lvl5pPr marL="2794000" indent="-558800">
              <a:spcBef>
                <a:spcPts val="4500"/>
              </a:spcBef>
              <a:buClrTx/>
              <a:defRPr sz="3800"/>
            </a:lvl5pPr>
          </a:lstStyle>
          <a:p>
            <a:pPr/>
            <a:r>
              <a:t>Body Level One</a:t>
            </a:r>
          </a:p>
          <a:p>
            <a:pPr lvl="1"/>
            <a:r>
              <a:t>Body Level Two</a:t>
            </a:r>
          </a:p>
          <a:p>
            <a:pPr lvl="2"/>
            <a:r>
              <a:t>Body Level Three</a:t>
            </a:r>
          </a:p>
          <a:p>
            <a:pPr lvl="3"/>
            <a:r>
              <a:t>Body Level Four</a:t>
            </a:r>
          </a:p>
          <a:p>
            <a:pPr lvl="4"/>
            <a:r>
              <a:t>Body Level Five</a:t>
            </a:r>
          </a:p>
        </p:txBody>
      </p:sp>
      <p:sp>
        <p:nvSpPr>
          <p:cNvPr id="77"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Bullets &amp; Live Video Large">
    <p:spTree>
      <p:nvGrpSpPr>
        <p:cNvPr id="1" name=""/>
        <p:cNvGrpSpPr/>
        <p:nvPr/>
      </p:nvGrpSpPr>
      <p:grpSpPr>
        <a:xfrm>
          <a:off x="0" y="0"/>
          <a:ext cx="0" cy="0"/>
          <a:chOff x="0" y="0"/>
          <a:chExt cx="0" cy="0"/>
        </a:xfrm>
      </p:grpSpPr>
      <p:sp>
        <p:nvSpPr>
          <p:cNvPr id="84" name="Title Text"/>
          <p:cNvSpPr txBox="1"/>
          <p:nvPr>
            <p:ph type="title"/>
          </p:nvPr>
        </p:nvSpPr>
        <p:spPr>
          <a:prstGeom prst="rect">
            <a:avLst/>
          </a:prstGeom>
        </p:spPr>
        <p:txBody>
          <a:bodyPr/>
          <a:lstStyle/>
          <a:p>
            <a:pPr/>
            <a:r>
              <a:t>Title Text</a:t>
            </a:r>
          </a:p>
        </p:txBody>
      </p:sp>
      <p:sp>
        <p:nvSpPr>
          <p:cNvPr id="85" name="Body Level One…"/>
          <p:cNvSpPr txBox="1"/>
          <p:nvPr>
            <p:ph type="body" sz="half" idx="1"/>
          </p:nvPr>
        </p:nvSpPr>
        <p:spPr>
          <a:xfrm>
            <a:off x="1689100" y="3149600"/>
            <a:ext cx="10223500" cy="9296400"/>
          </a:xfrm>
          <a:prstGeom prst="rect">
            <a:avLst/>
          </a:prstGeom>
        </p:spPr>
        <p:txBody>
          <a:bodyPr/>
          <a:lstStyle>
            <a:lvl1pPr marL="558800" indent="-558800">
              <a:spcBef>
                <a:spcPts val="4500"/>
              </a:spcBef>
              <a:buClrTx/>
              <a:defRPr sz="3800"/>
            </a:lvl1pPr>
            <a:lvl2pPr marL="1117600" indent="-558800">
              <a:spcBef>
                <a:spcPts val="4500"/>
              </a:spcBef>
              <a:buClrTx/>
              <a:defRPr sz="3800"/>
            </a:lvl2pPr>
            <a:lvl3pPr marL="1676400" indent="-558800">
              <a:spcBef>
                <a:spcPts val="4500"/>
              </a:spcBef>
              <a:buClrTx/>
              <a:defRPr sz="3800"/>
            </a:lvl3pPr>
            <a:lvl4pPr marL="2235200" indent="-558800">
              <a:spcBef>
                <a:spcPts val="4500"/>
              </a:spcBef>
              <a:buClrTx/>
              <a:defRPr sz="3800"/>
            </a:lvl4pPr>
            <a:lvl5pPr marL="2794000" indent="-558800">
              <a:spcBef>
                <a:spcPts val="4500"/>
              </a:spcBef>
              <a:buClrTx/>
              <a:defRPr sz="3800"/>
            </a:lvl5pPr>
          </a:lstStyle>
          <a:p>
            <a:pPr/>
            <a:r>
              <a:t>Body Level One</a:t>
            </a:r>
          </a:p>
          <a:p>
            <a:pPr lvl="1"/>
            <a:r>
              <a:t>Body Level Two</a:t>
            </a:r>
          </a:p>
          <a:p>
            <a:pPr lvl="2"/>
            <a:r>
              <a:t>Body Level Three</a:t>
            </a:r>
          </a:p>
          <a:p>
            <a:pPr lvl="3"/>
            <a:r>
              <a:t>Body Level Four</a:t>
            </a:r>
          </a:p>
          <a:p>
            <a:pPr lvl="4"/>
            <a:r>
              <a:t>Body Level Five</a:t>
            </a:r>
          </a:p>
        </p:txBody>
      </p:sp>
      <p:sp>
        <p:nvSpPr>
          <p:cNvPr id="8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 Id="rId14" Type="http://schemas.openxmlformats.org/officeDocument/2006/relationships/slideLayout" Target="../slideLayouts/slideLayout13.xml"/><Relationship Id="rId15" Type="http://schemas.openxmlformats.org/officeDocument/2006/relationships/slideLayout" Target="../slideLayouts/slideLayout14.xml"/><Relationship Id="rId16" Type="http://schemas.openxmlformats.org/officeDocument/2006/relationships/slideLayout" Target="../slideLayouts/slideLayout15.xml"/><Relationship Id="rId17" Type="http://schemas.openxmlformats.org/officeDocument/2006/relationships/slideLayout" Target="../slideLayouts/slideLayout16.xml"/><Relationship Id="rId18"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000000"/>
        </a:solidFill>
      </p:bgPr>
    </p:bg>
    <p:spTree>
      <p:nvGrpSpPr>
        <p:cNvPr id="1" name=""/>
        <p:cNvGrpSpPr/>
        <p:nvPr/>
      </p:nvGrpSpPr>
      <p:grpSpPr>
        <a:xfrm>
          <a:off x="0" y="0"/>
          <a:ext cx="0" cy="0"/>
          <a:chOff x="0" y="0"/>
          <a:chExt cx="0" cy="0"/>
        </a:xfrm>
      </p:grpSpPr>
      <p:sp>
        <p:nvSpPr>
          <p:cNvPr id="2" name="Title Text"/>
          <p:cNvSpPr txBox="1"/>
          <p:nvPr>
            <p:ph type="title"/>
          </p:nvPr>
        </p:nvSpPr>
        <p:spPr>
          <a:xfrm>
            <a:off x="1689100" y="355600"/>
            <a:ext cx="21005800" cy="2286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Title Text</a:t>
            </a:r>
          </a:p>
        </p:txBody>
      </p:sp>
      <p:sp>
        <p:nvSpPr>
          <p:cNvPr id="3" name="Body Level One…"/>
          <p:cNvSpPr txBox="1"/>
          <p:nvPr>
            <p:ph type="body" idx="1"/>
          </p:nvPr>
        </p:nvSpPr>
        <p:spPr>
          <a:xfrm>
            <a:off x="1689100" y="3149600"/>
            <a:ext cx="21005800" cy="92964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4" name="Slide Number"/>
          <p:cNvSpPr txBox="1"/>
          <p:nvPr>
            <p:ph type="sldNum" sz="quarter" idx="2"/>
          </p:nvPr>
        </p:nvSpPr>
        <p:spPr>
          <a:xfrm>
            <a:off x="11959031" y="13081000"/>
            <a:ext cx="453238" cy="461059"/>
          </a:xfrm>
          <a:prstGeom prst="rect">
            <a:avLst/>
          </a:prstGeom>
          <a:ln w="12700">
            <a:miter lim="400000"/>
          </a:ln>
        </p:spPr>
        <p:txBody>
          <a:bodyPr wrap="none" lIns="50800" tIns="50800" rIns="50800" bIns="50800">
            <a:spAutoFit/>
          </a:bodyPr>
          <a:lstStyle>
            <a:lvl1pPr algn="ctr">
              <a:spcBef>
                <a:spcPts val="0"/>
              </a:spcBef>
              <a:defRPr sz="2400">
                <a:latin typeface="Helvetica Neue Light"/>
                <a:ea typeface="Helvetica Neue Light"/>
                <a:cs typeface="Helvetica Neue Light"/>
                <a:sym typeface="Helvetica Neue Light"/>
              </a:defRPr>
            </a:lvl1pPr>
          </a:lstStyle>
          <a:p>
            <a:pPr/>
            <a:fld id="{86CB4B4D-7CA3-9044-876B-883B54F8677D}" type="slidenum"/>
          </a:p>
        </p:txBody>
      </p:sp>
    </p:spTree>
  </p:cSld>
  <p:clrMap bg1="dk1" tx1="lt1" bg2="dk2" tx2="lt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Lst>
  <p:transition xmlns:p14="http://schemas.microsoft.com/office/powerpoint/2010/main" spd="med" advClick="1"/>
  <p:txStyles>
    <p:titleStyle>
      <a:lvl1pPr marL="0" marR="0" indent="0" algn="ctr" defTabSz="825500" rtl="0" latinLnBrk="0">
        <a:lnSpc>
          <a:spcPct val="100000"/>
        </a:lnSpc>
        <a:spcBef>
          <a:spcPts val="0"/>
        </a:spcBef>
        <a:spcAft>
          <a:spcPts val="0"/>
        </a:spcAft>
        <a:buClrTx/>
        <a:buSzTx/>
        <a:buFontTx/>
        <a:buNone/>
        <a:tabLst/>
        <a:defRPr b="0" baseline="0" cap="none" i="0" spc="0" strike="noStrike" sz="11200" u="none">
          <a:solidFill>
            <a:srgbClr val="FFFFFF"/>
          </a:solidFill>
          <a:uFillTx/>
          <a:latin typeface="+mn-lt"/>
          <a:ea typeface="+mn-ea"/>
          <a:cs typeface="+mn-cs"/>
          <a:sym typeface="Helvetica Neue Medium"/>
        </a:defRPr>
      </a:lvl1pPr>
      <a:lvl2pPr marL="0" marR="0" indent="0" algn="ctr" defTabSz="825500" rtl="0" latinLnBrk="0">
        <a:lnSpc>
          <a:spcPct val="100000"/>
        </a:lnSpc>
        <a:spcBef>
          <a:spcPts val="0"/>
        </a:spcBef>
        <a:spcAft>
          <a:spcPts val="0"/>
        </a:spcAft>
        <a:buClrTx/>
        <a:buSzTx/>
        <a:buFontTx/>
        <a:buNone/>
        <a:tabLst/>
        <a:defRPr b="0" baseline="0" cap="none" i="0" spc="0" strike="noStrike" sz="11200" u="none">
          <a:solidFill>
            <a:srgbClr val="FFFFFF"/>
          </a:solidFill>
          <a:uFillTx/>
          <a:latin typeface="+mn-lt"/>
          <a:ea typeface="+mn-ea"/>
          <a:cs typeface="+mn-cs"/>
          <a:sym typeface="Helvetica Neue Medium"/>
        </a:defRPr>
      </a:lvl2pPr>
      <a:lvl3pPr marL="0" marR="0" indent="0" algn="ctr" defTabSz="825500" rtl="0" latinLnBrk="0">
        <a:lnSpc>
          <a:spcPct val="100000"/>
        </a:lnSpc>
        <a:spcBef>
          <a:spcPts val="0"/>
        </a:spcBef>
        <a:spcAft>
          <a:spcPts val="0"/>
        </a:spcAft>
        <a:buClrTx/>
        <a:buSzTx/>
        <a:buFontTx/>
        <a:buNone/>
        <a:tabLst/>
        <a:defRPr b="0" baseline="0" cap="none" i="0" spc="0" strike="noStrike" sz="11200" u="none">
          <a:solidFill>
            <a:srgbClr val="FFFFFF"/>
          </a:solidFill>
          <a:uFillTx/>
          <a:latin typeface="+mn-lt"/>
          <a:ea typeface="+mn-ea"/>
          <a:cs typeface="+mn-cs"/>
          <a:sym typeface="Helvetica Neue Medium"/>
        </a:defRPr>
      </a:lvl3pPr>
      <a:lvl4pPr marL="0" marR="0" indent="0" algn="ctr" defTabSz="825500" rtl="0" latinLnBrk="0">
        <a:lnSpc>
          <a:spcPct val="100000"/>
        </a:lnSpc>
        <a:spcBef>
          <a:spcPts val="0"/>
        </a:spcBef>
        <a:spcAft>
          <a:spcPts val="0"/>
        </a:spcAft>
        <a:buClrTx/>
        <a:buSzTx/>
        <a:buFontTx/>
        <a:buNone/>
        <a:tabLst/>
        <a:defRPr b="0" baseline="0" cap="none" i="0" spc="0" strike="noStrike" sz="11200" u="none">
          <a:solidFill>
            <a:srgbClr val="FFFFFF"/>
          </a:solidFill>
          <a:uFillTx/>
          <a:latin typeface="+mn-lt"/>
          <a:ea typeface="+mn-ea"/>
          <a:cs typeface="+mn-cs"/>
          <a:sym typeface="Helvetica Neue Medium"/>
        </a:defRPr>
      </a:lvl4pPr>
      <a:lvl5pPr marL="0" marR="0" indent="0" algn="ctr" defTabSz="825500" rtl="0" latinLnBrk="0">
        <a:lnSpc>
          <a:spcPct val="100000"/>
        </a:lnSpc>
        <a:spcBef>
          <a:spcPts val="0"/>
        </a:spcBef>
        <a:spcAft>
          <a:spcPts val="0"/>
        </a:spcAft>
        <a:buClrTx/>
        <a:buSzTx/>
        <a:buFontTx/>
        <a:buNone/>
        <a:tabLst/>
        <a:defRPr b="0" baseline="0" cap="none" i="0" spc="0" strike="noStrike" sz="11200" u="none">
          <a:solidFill>
            <a:srgbClr val="FFFFFF"/>
          </a:solidFill>
          <a:uFillTx/>
          <a:latin typeface="+mn-lt"/>
          <a:ea typeface="+mn-ea"/>
          <a:cs typeface="+mn-cs"/>
          <a:sym typeface="Helvetica Neue Medium"/>
        </a:defRPr>
      </a:lvl5pPr>
      <a:lvl6pPr marL="0" marR="0" indent="0" algn="ctr" defTabSz="825500" rtl="0" latinLnBrk="0">
        <a:lnSpc>
          <a:spcPct val="100000"/>
        </a:lnSpc>
        <a:spcBef>
          <a:spcPts val="0"/>
        </a:spcBef>
        <a:spcAft>
          <a:spcPts val="0"/>
        </a:spcAft>
        <a:buClrTx/>
        <a:buSzTx/>
        <a:buFontTx/>
        <a:buNone/>
        <a:tabLst/>
        <a:defRPr b="0" baseline="0" cap="none" i="0" spc="0" strike="noStrike" sz="11200" u="none">
          <a:solidFill>
            <a:srgbClr val="FFFFFF"/>
          </a:solidFill>
          <a:uFillTx/>
          <a:latin typeface="+mn-lt"/>
          <a:ea typeface="+mn-ea"/>
          <a:cs typeface="+mn-cs"/>
          <a:sym typeface="Helvetica Neue Medium"/>
        </a:defRPr>
      </a:lvl6pPr>
      <a:lvl7pPr marL="0" marR="0" indent="0" algn="ctr" defTabSz="825500" rtl="0" latinLnBrk="0">
        <a:lnSpc>
          <a:spcPct val="100000"/>
        </a:lnSpc>
        <a:spcBef>
          <a:spcPts val="0"/>
        </a:spcBef>
        <a:spcAft>
          <a:spcPts val="0"/>
        </a:spcAft>
        <a:buClrTx/>
        <a:buSzTx/>
        <a:buFontTx/>
        <a:buNone/>
        <a:tabLst/>
        <a:defRPr b="0" baseline="0" cap="none" i="0" spc="0" strike="noStrike" sz="11200" u="none">
          <a:solidFill>
            <a:srgbClr val="FFFFFF"/>
          </a:solidFill>
          <a:uFillTx/>
          <a:latin typeface="+mn-lt"/>
          <a:ea typeface="+mn-ea"/>
          <a:cs typeface="+mn-cs"/>
          <a:sym typeface="Helvetica Neue Medium"/>
        </a:defRPr>
      </a:lvl7pPr>
      <a:lvl8pPr marL="0" marR="0" indent="0" algn="ctr" defTabSz="825500" rtl="0" latinLnBrk="0">
        <a:lnSpc>
          <a:spcPct val="100000"/>
        </a:lnSpc>
        <a:spcBef>
          <a:spcPts val="0"/>
        </a:spcBef>
        <a:spcAft>
          <a:spcPts val="0"/>
        </a:spcAft>
        <a:buClrTx/>
        <a:buSzTx/>
        <a:buFontTx/>
        <a:buNone/>
        <a:tabLst/>
        <a:defRPr b="0" baseline="0" cap="none" i="0" spc="0" strike="noStrike" sz="11200" u="none">
          <a:solidFill>
            <a:srgbClr val="FFFFFF"/>
          </a:solidFill>
          <a:uFillTx/>
          <a:latin typeface="+mn-lt"/>
          <a:ea typeface="+mn-ea"/>
          <a:cs typeface="+mn-cs"/>
          <a:sym typeface="Helvetica Neue Medium"/>
        </a:defRPr>
      </a:lvl8pPr>
      <a:lvl9pPr marL="0" marR="0" indent="0" algn="ctr" defTabSz="825500" rtl="0" latinLnBrk="0">
        <a:lnSpc>
          <a:spcPct val="100000"/>
        </a:lnSpc>
        <a:spcBef>
          <a:spcPts val="0"/>
        </a:spcBef>
        <a:spcAft>
          <a:spcPts val="0"/>
        </a:spcAft>
        <a:buClrTx/>
        <a:buSzTx/>
        <a:buFontTx/>
        <a:buNone/>
        <a:tabLst/>
        <a:defRPr b="0" baseline="0" cap="none" i="0" spc="0" strike="noStrike" sz="11200" u="none">
          <a:solidFill>
            <a:srgbClr val="FFFFFF"/>
          </a:solidFill>
          <a:uFillTx/>
          <a:latin typeface="+mn-lt"/>
          <a:ea typeface="+mn-ea"/>
          <a:cs typeface="+mn-cs"/>
          <a:sym typeface="Helvetica Neue Medium"/>
        </a:defRPr>
      </a:lvl9pPr>
    </p:titleStyle>
    <p:bodyStyle>
      <a:lvl1pPr marL="635000" marR="0" indent="-635000" algn="l" defTabSz="825500" rtl="0" latinLnBrk="0">
        <a:lnSpc>
          <a:spcPct val="100000"/>
        </a:lnSpc>
        <a:spcBef>
          <a:spcPts val="5900"/>
        </a:spcBef>
        <a:spcAft>
          <a:spcPts val="0"/>
        </a:spcAft>
        <a:buClr>
          <a:srgbClr val="FFFFFF"/>
        </a:buClr>
        <a:buSzPct val="125000"/>
        <a:buFontTx/>
        <a:buChar char="•"/>
        <a:tabLst/>
        <a:defRPr b="0" baseline="0" cap="none" i="0" spc="0" strike="noStrike" sz="4800" u="none">
          <a:solidFill>
            <a:srgbClr val="FFFFFF"/>
          </a:solidFill>
          <a:uFillTx/>
          <a:latin typeface="Helvetica Neue"/>
          <a:ea typeface="Helvetica Neue"/>
          <a:cs typeface="Helvetica Neue"/>
          <a:sym typeface="Helvetica Neue"/>
        </a:defRPr>
      </a:lvl1pPr>
      <a:lvl2pPr marL="1270000" marR="0" indent="-635000" algn="l" defTabSz="825500" rtl="0" latinLnBrk="0">
        <a:lnSpc>
          <a:spcPct val="100000"/>
        </a:lnSpc>
        <a:spcBef>
          <a:spcPts val="5900"/>
        </a:spcBef>
        <a:spcAft>
          <a:spcPts val="0"/>
        </a:spcAft>
        <a:buClr>
          <a:srgbClr val="FFFFFF"/>
        </a:buClr>
        <a:buSzPct val="125000"/>
        <a:buFontTx/>
        <a:buChar char="•"/>
        <a:tabLst/>
        <a:defRPr b="0" baseline="0" cap="none" i="0" spc="0" strike="noStrike" sz="4800" u="none">
          <a:solidFill>
            <a:srgbClr val="FFFFFF"/>
          </a:solidFill>
          <a:uFillTx/>
          <a:latin typeface="Helvetica Neue"/>
          <a:ea typeface="Helvetica Neue"/>
          <a:cs typeface="Helvetica Neue"/>
          <a:sym typeface="Helvetica Neue"/>
        </a:defRPr>
      </a:lvl2pPr>
      <a:lvl3pPr marL="1905000" marR="0" indent="-635000" algn="l" defTabSz="825500" rtl="0" latinLnBrk="0">
        <a:lnSpc>
          <a:spcPct val="100000"/>
        </a:lnSpc>
        <a:spcBef>
          <a:spcPts val="5900"/>
        </a:spcBef>
        <a:spcAft>
          <a:spcPts val="0"/>
        </a:spcAft>
        <a:buClr>
          <a:srgbClr val="FFFFFF"/>
        </a:buClr>
        <a:buSzPct val="125000"/>
        <a:buFontTx/>
        <a:buChar char="•"/>
        <a:tabLst/>
        <a:defRPr b="0" baseline="0" cap="none" i="0" spc="0" strike="noStrike" sz="4800" u="none">
          <a:solidFill>
            <a:srgbClr val="FFFFFF"/>
          </a:solidFill>
          <a:uFillTx/>
          <a:latin typeface="Helvetica Neue"/>
          <a:ea typeface="Helvetica Neue"/>
          <a:cs typeface="Helvetica Neue"/>
          <a:sym typeface="Helvetica Neue"/>
        </a:defRPr>
      </a:lvl3pPr>
      <a:lvl4pPr marL="2540000" marR="0" indent="-635000" algn="l" defTabSz="825500" rtl="0" latinLnBrk="0">
        <a:lnSpc>
          <a:spcPct val="100000"/>
        </a:lnSpc>
        <a:spcBef>
          <a:spcPts val="5900"/>
        </a:spcBef>
        <a:spcAft>
          <a:spcPts val="0"/>
        </a:spcAft>
        <a:buClr>
          <a:srgbClr val="FFFFFF"/>
        </a:buClr>
        <a:buSzPct val="125000"/>
        <a:buFontTx/>
        <a:buChar char="•"/>
        <a:tabLst/>
        <a:defRPr b="0" baseline="0" cap="none" i="0" spc="0" strike="noStrike" sz="4800" u="none">
          <a:solidFill>
            <a:srgbClr val="FFFFFF"/>
          </a:solidFill>
          <a:uFillTx/>
          <a:latin typeface="Helvetica Neue"/>
          <a:ea typeface="Helvetica Neue"/>
          <a:cs typeface="Helvetica Neue"/>
          <a:sym typeface="Helvetica Neue"/>
        </a:defRPr>
      </a:lvl4pPr>
      <a:lvl5pPr marL="3175000" marR="0" indent="-635000" algn="l" defTabSz="825500" rtl="0" latinLnBrk="0">
        <a:lnSpc>
          <a:spcPct val="100000"/>
        </a:lnSpc>
        <a:spcBef>
          <a:spcPts val="5900"/>
        </a:spcBef>
        <a:spcAft>
          <a:spcPts val="0"/>
        </a:spcAft>
        <a:buClr>
          <a:srgbClr val="FFFFFF"/>
        </a:buClr>
        <a:buSzPct val="125000"/>
        <a:buFontTx/>
        <a:buChar char="•"/>
        <a:tabLst/>
        <a:defRPr b="0" baseline="0" cap="none" i="0" spc="0" strike="noStrike" sz="4800" u="none">
          <a:solidFill>
            <a:srgbClr val="FFFFFF"/>
          </a:solidFill>
          <a:uFillTx/>
          <a:latin typeface="Helvetica Neue"/>
          <a:ea typeface="Helvetica Neue"/>
          <a:cs typeface="Helvetica Neue"/>
          <a:sym typeface="Helvetica Neue"/>
        </a:defRPr>
      </a:lvl5pPr>
      <a:lvl6pPr marL="3810000" marR="0" indent="-635000" algn="l" defTabSz="825500" rtl="0" latinLnBrk="0">
        <a:lnSpc>
          <a:spcPct val="100000"/>
        </a:lnSpc>
        <a:spcBef>
          <a:spcPts val="5900"/>
        </a:spcBef>
        <a:spcAft>
          <a:spcPts val="0"/>
        </a:spcAft>
        <a:buClr>
          <a:srgbClr val="FFFFFF"/>
        </a:buClr>
        <a:buSzPct val="125000"/>
        <a:buFontTx/>
        <a:buChar char="•"/>
        <a:tabLst/>
        <a:defRPr b="0" baseline="0" cap="none" i="0" spc="0" strike="noStrike" sz="4800" u="none">
          <a:solidFill>
            <a:srgbClr val="FFFFFF"/>
          </a:solidFill>
          <a:uFillTx/>
          <a:latin typeface="Helvetica Neue"/>
          <a:ea typeface="Helvetica Neue"/>
          <a:cs typeface="Helvetica Neue"/>
          <a:sym typeface="Helvetica Neue"/>
        </a:defRPr>
      </a:lvl6pPr>
      <a:lvl7pPr marL="4445000" marR="0" indent="-635000" algn="l" defTabSz="825500" rtl="0" latinLnBrk="0">
        <a:lnSpc>
          <a:spcPct val="100000"/>
        </a:lnSpc>
        <a:spcBef>
          <a:spcPts val="5900"/>
        </a:spcBef>
        <a:spcAft>
          <a:spcPts val="0"/>
        </a:spcAft>
        <a:buClr>
          <a:srgbClr val="FFFFFF"/>
        </a:buClr>
        <a:buSzPct val="125000"/>
        <a:buFontTx/>
        <a:buChar char="•"/>
        <a:tabLst/>
        <a:defRPr b="0" baseline="0" cap="none" i="0" spc="0" strike="noStrike" sz="4800" u="none">
          <a:solidFill>
            <a:srgbClr val="FFFFFF"/>
          </a:solidFill>
          <a:uFillTx/>
          <a:latin typeface="Helvetica Neue"/>
          <a:ea typeface="Helvetica Neue"/>
          <a:cs typeface="Helvetica Neue"/>
          <a:sym typeface="Helvetica Neue"/>
        </a:defRPr>
      </a:lvl7pPr>
      <a:lvl8pPr marL="5080000" marR="0" indent="-635000" algn="l" defTabSz="825500" rtl="0" latinLnBrk="0">
        <a:lnSpc>
          <a:spcPct val="100000"/>
        </a:lnSpc>
        <a:spcBef>
          <a:spcPts val="5900"/>
        </a:spcBef>
        <a:spcAft>
          <a:spcPts val="0"/>
        </a:spcAft>
        <a:buClr>
          <a:srgbClr val="FFFFFF"/>
        </a:buClr>
        <a:buSzPct val="125000"/>
        <a:buFontTx/>
        <a:buChar char="•"/>
        <a:tabLst/>
        <a:defRPr b="0" baseline="0" cap="none" i="0" spc="0" strike="noStrike" sz="4800" u="none">
          <a:solidFill>
            <a:srgbClr val="FFFFFF"/>
          </a:solidFill>
          <a:uFillTx/>
          <a:latin typeface="Helvetica Neue"/>
          <a:ea typeface="Helvetica Neue"/>
          <a:cs typeface="Helvetica Neue"/>
          <a:sym typeface="Helvetica Neue"/>
        </a:defRPr>
      </a:lvl8pPr>
      <a:lvl9pPr marL="5715000" marR="0" indent="-635000" algn="l" defTabSz="825500" rtl="0" latinLnBrk="0">
        <a:lnSpc>
          <a:spcPct val="100000"/>
        </a:lnSpc>
        <a:spcBef>
          <a:spcPts val="5900"/>
        </a:spcBef>
        <a:spcAft>
          <a:spcPts val="0"/>
        </a:spcAft>
        <a:buClr>
          <a:srgbClr val="FFFFFF"/>
        </a:buClr>
        <a:buSzPct val="125000"/>
        <a:buFontTx/>
        <a:buChar char="•"/>
        <a:tabLst/>
        <a:defRPr b="0" baseline="0" cap="none" i="0" spc="0" strike="noStrike" sz="4800" u="none">
          <a:solidFill>
            <a:srgbClr val="FFFFFF"/>
          </a:solidFill>
          <a:uFillTx/>
          <a:latin typeface="Helvetica Neue"/>
          <a:ea typeface="Helvetica Neue"/>
          <a:cs typeface="Helvetica Neue"/>
          <a:sym typeface="Helvetica Neue"/>
        </a:defRPr>
      </a:lvl9pPr>
    </p:bodyStyle>
    <p:otherStyle>
      <a:lvl1pPr marL="0" marR="0" indent="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1pPr>
      <a:lvl2pPr marL="0" marR="0" indent="2286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2pPr>
      <a:lvl3pPr marL="0" marR="0" indent="4572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3pPr>
      <a:lvl4pPr marL="0" marR="0" indent="6858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4pPr>
      <a:lvl5pPr marL="0" marR="0" indent="9144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5pPr>
      <a:lvl6pPr marL="0" marR="0" indent="11430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6pPr>
      <a:lvl7pPr marL="0" marR="0" indent="13716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7pPr>
      <a:lvl8pPr marL="0" marR="0" indent="16002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8pPr>
      <a:lvl9pPr marL="0" marR="0" indent="18288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1.gif"/></Relationships>

</file>

<file path=ppt/slides/_rels/slide10.xml.rels><?xml version="1.0" encoding="UTF-8"?>
<Relationships xmlns="http://schemas.openxmlformats.org/package/2006/relationships"><Relationship Id="rId1" Type="http://schemas.openxmlformats.org/officeDocument/2006/relationships/slideLayout" Target="../slideLayouts/slideLayout10.xml"/></Relationships>

</file>

<file path=ppt/slides/_rels/slide11.xml.rels><?xml version="1.0" encoding="UTF-8"?>
<Relationships xmlns="http://schemas.openxmlformats.org/package/2006/relationships"><Relationship Id="rId1" Type="http://schemas.openxmlformats.org/officeDocument/2006/relationships/slideLayout" Target="../slideLayouts/slideLayout10.xml"/></Relationships>

</file>

<file path=ppt/slides/_rels/slide12.xml.rels><?xml version="1.0" encoding="UTF-8"?>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2.jpeg"/><Relationship Id="rId3" Type="http://schemas.openxmlformats.org/officeDocument/2006/relationships/image" Target="../media/image3.jpeg"/><Relationship Id="rId4" Type="http://schemas.openxmlformats.org/officeDocument/2006/relationships/image" Target="../media/image4.jpeg"/></Relationships>

</file>

<file path=ppt/slides/_rels/slide13.xml.rels><?xml version="1.0" encoding="UTF-8"?>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2.jpeg"/><Relationship Id="rId3" Type="http://schemas.openxmlformats.org/officeDocument/2006/relationships/image" Target="../media/image3.jpeg"/><Relationship Id="rId4" Type="http://schemas.openxmlformats.org/officeDocument/2006/relationships/image" Target="../media/image4.jpeg"/></Relationships>

</file>

<file path=ppt/slides/_rels/slide14.xml.rels><?xml version="1.0" encoding="UTF-8"?>
<Relationships xmlns="http://schemas.openxmlformats.org/package/2006/relationships"><Relationship Id="rId1" Type="http://schemas.openxmlformats.org/officeDocument/2006/relationships/slideLayout" Target="../slideLayouts/slideLayout10.xml"/></Relationships>

</file>

<file path=ppt/slides/_rels/slide15.xml.rels><?xml version="1.0" encoding="UTF-8"?>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2.jpeg"/><Relationship Id="rId3" Type="http://schemas.openxmlformats.org/officeDocument/2006/relationships/image" Target="../media/image3.jpeg"/><Relationship Id="rId4" Type="http://schemas.openxmlformats.org/officeDocument/2006/relationships/image" Target="../media/image4.jpeg"/></Relationships>

</file>

<file path=ppt/slides/_rels/slide16.xml.rels><?xml version="1.0" encoding="UTF-8"?>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2.jpeg"/><Relationship Id="rId3" Type="http://schemas.openxmlformats.org/officeDocument/2006/relationships/image" Target="../media/image3.jpeg"/><Relationship Id="rId4" Type="http://schemas.openxmlformats.org/officeDocument/2006/relationships/image" Target="../media/image4.jpeg"/></Relationships>

</file>

<file path=ppt/slides/_rels/slide17.xml.rels><?xml version="1.0" encoding="UTF-8"?>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6.jpeg"/></Relationships>

</file>

<file path=ppt/slides/_rels/slide18.xml.rels><?xml version="1.0" encoding="UTF-8"?>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2.jpeg"/><Relationship Id="rId3" Type="http://schemas.openxmlformats.org/officeDocument/2006/relationships/image" Target="../media/image3.jpeg"/><Relationship Id="rId4" Type="http://schemas.openxmlformats.org/officeDocument/2006/relationships/image" Target="../media/image4.jpeg"/></Relationships>

</file>

<file path=ppt/slides/_rels/slide19.xml.rels><?xml version="1.0" encoding="UTF-8"?>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7.jpeg"/><Relationship Id="rId3" Type="http://schemas.openxmlformats.org/officeDocument/2006/relationships/image" Target="../media/image6.jpeg"/></Relationships>

</file>

<file path=ppt/slides/_rels/slide2.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1.jpeg"/></Relationships>

</file>

<file path=ppt/slides/_rels/slide20.xml.rels><?xml version="1.0" encoding="UTF-8"?>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2.jpeg"/><Relationship Id="rId3" Type="http://schemas.openxmlformats.org/officeDocument/2006/relationships/image" Target="../media/image3.jpeg"/><Relationship Id="rId4" Type="http://schemas.openxmlformats.org/officeDocument/2006/relationships/image" Target="../media/image4.jpeg"/></Relationships>

</file>

<file path=ppt/slides/_rels/slide21.xml.rels><?xml version="1.0" encoding="UTF-8"?>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2.jpeg"/><Relationship Id="rId3" Type="http://schemas.openxmlformats.org/officeDocument/2006/relationships/image" Target="../media/image3.jpeg"/><Relationship Id="rId4" Type="http://schemas.openxmlformats.org/officeDocument/2006/relationships/image" Target="../media/image4.jpeg"/></Relationships>

</file>

<file path=ppt/slides/_rels/slide22.xml.rels><?xml version="1.0" encoding="UTF-8"?>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6.jpeg"/><Relationship Id="rId3" Type="http://schemas.openxmlformats.org/officeDocument/2006/relationships/image" Target="../media/image7.jpeg"/><Relationship Id="rId4" Type="http://schemas.openxmlformats.org/officeDocument/2006/relationships/image" Target="../media/image8.jpeg"/></Relationships>

</file>

<file path=ppt/slides/_rels/slide23.xml.rels><?xml version="1.0" encoding="UTF-8"?>
<Relationships xmlns="http://schemas.openxmlformats.org/package/2006/relationships"><Relationship Id="rId1" Type="http://schemas.openxmlformats.org/officeDocument/2006/relationships/slideLayout" Target="../slideLayouts/slideLayout10.xml"/></Relationships>

</file>

<file path=ppt/slides/_rels/slide24.xml.rels><?xml version="1.0" encoding="UTF-8"?>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9.jpeg"/></Relationships>

</file>

<file path=ppt/slides/_rels/slide25.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1.png"/></Relationships>

</file>

<file path=ppt/slides/_rels/slide26.xml.rels><?xml version="1.0" encoding="UTF-8"?>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2.jpeg"/><Relationship Id="rId3" Type="http://schemas.openxmlformats.org/officeDocument/2006/relationships/image" Target="../media/image3.jpeg"/><Relationship Id="rId4" Type="http://schemas.openxmlformats.org/officeDocument/2006/relationships/image" Target="../media/image4.jpeg"/></Relationships>

</file>

<file path=ppt/slides/_rels/slide27.xml.rels><?xml version="1.0" encoding="UTF-8"?>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6.jpeg"/><Relationship Id="rId3" Type="http://schemas.openxmlformats.org/officeDocument/2006/relationships/image" Target="../media/image7.jpeg"/><Relationship Id="rId4" Type="http://schemas.openxmlformats.org/officeDocument/2006/relationships/image" Target="../media/image8.jpeg"/></Relationships>

</file>

<file path=ppt/slides/_rels/slide28.xml.rels><?xml version="1.0" encoding="UTF-8"?>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2.jpeg"/><Relationship Id="rId3" Type="http://schemas.openxmlformats.org/officeDocument/2006/relationships/image" Target="../media/image3.jpeg"/><Relationship Id="rId4" Type="http://schemas.openxmlformats.org/officeDocument/2006/relationships/image" Target="../media/image4.jpeg"/></Relationships>

</file>

<file path=ppt/slides/_rels/slide29.xml.rels><?xml version="1.0" encoding="UTF-8"?>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6.jpeg"/><Relationship Id="rId3" Type="http://schemas.openxmlformats.org/officeDocument/2006/relationships/image" Target="../media/image7.jpeg"/><Relationship Id="rId4" Type="http://schemas.openxmlformats.org/officeDocument/2006/relationships/image" Target="../media/image8.jpeg"/><Relationship Id="rId5" Type="http://schemas.openxmlformats.org/officeDocument/2006/relationships/image" Target="../media/image10.jpeg"/></Relationships>

</file>

<file path=ppt/slides/_rels/slide3.xml.rels><?xml version="1.0" encoding="UTF-8"?>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2.jpeg"/><Relationship Id="rId3" Type="http://schemas.openxmlformats.org/officeDocument/2006/relationships/image" Target="../media/image3.jpeg"/><Relationship Id="rId4" Type="http://schemas.openxmlformats.org/officeDocument/2006/relationships/image" Target="../media/image4.jpeg"/></Relationships>

</file>

<file path=ppt/slides/_rels/slide30.xml.rels><?xml version="1.0" encoding="UTF-8"?>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2.jpeg"/><Relationship Id="rId3" Type="http://schemas.openxmlformats.org/officeDocument/2006/relationships/image" Target="../media/image3.jpeg"/><Relationship Id="rId4" Type="http://schemas.openxmlformats.org/officeDocument/2006/relationships/image" Target="../media/image4.jpeg"/></Relationships>

</file>

<file path=ppt/slides/_rels/slide31.xml.rels><?xml version="1.0" encoding="UTF-8"?>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2.jpeg"/><Relationship Id="rId3" Type="http://schemas.openxmlformats.org/officeDocument/2006/relationships/image" Target="../media/image3.jpeg"/><Relationship Id="rId4" Type="http://schemas.openxmlformats.org/officeDocument/2006/relationships/image" Target="../media/image4.jpeg"/></Relationships>

</file>

<file path=ppt/slides/_rels/slide32.xml.rels><?xml version="1.0" encoding="UTF-8"?>
<Relationships xmlns="http://schemas.openxmlformats.org/package/2006/relationships"><Relationship Id="rId1" Type="http://schemas.openxmlformats.org/officeDocument/2006/relationships/slideLayout" Target="../slideLayouts/slideLayout10.xml"/></Relationships>

</file>

<file path=ppt/slides/_rels/slide33.xml.rels><?xml version="1.0" encoding="UTF-8"?>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2.jpeg"/><Relationship Id="rId3" Type="http://schemas.openxmlformats.org/officeDocument/2006/relationships/image" Target="../media/image3.jpeg"/><Relationship Id="rId4" Type="http://schemas.openxmlformats.org/officeDocument/2006/relationships/image" Target="../media/image4.jpeg"/></Relationships>

</file>

<file path=ppt/slides/_rels/slide34.xml.rels><?xml version="1.0" encoding="UTF-8"?>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1.tif"/></Relationships>

</file>

<file path=ppt/slides/_rels/slide35.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2.png"/></Relationships>

</file>

<file path=ppt/slides/_rels/slide36.xml.rels><?xml version="1.0" encoding="UTF-8"?>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3.png"/></Relationships>

</file>

<file path=ppt/slides/_rels/slide37.xml.rels><?xml version="1.0" encoding="UTF-8"?>
<Relationships xmlns="http://schemas.openxmlformats.org/package/2006/relationships"><Relationship Id="rId1" Type="http://schemas.openxmlformats.org/officeDocument/2006/relationships/slideLayout" Target="../slideLayouts/slideLayout10.xml"/></Relationships>

</file>

<file path=ppt/slides/_rels/slide38.xml.rels><?xml version="1.0" encoding="UTF-8"?>
<Relationships xmlns="http://schemas.openxmlformats.org/package/2006/relationships"><Relationship Id="rId1" Type="http://schemas.openxmlformats.org/officeDocument/2006/relationships/slideLayout" Target="../slideLayouts/slideLayout10.xml"/></Relationships>

</file>

<file path=ppt/slides/_rels/slide39.xml.rels><?xml version="1.0" encoding="UTF-8"?>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2.jpeg"/><Relationship Id="rId3" Type="http://schemas.openxmlformats.org/officeDocument/2006/relationships/image" Target="../media/image3.jpeg"/><Relationship Id="rId4" Type="http://schemas.openxmlformats.org/officeDocument/2006/relationships/image" Target="../media/image4.jpeg"/></Relationships>

</file>

<file path=ppt/slides/_rels/slide40.xml.rels><?xml version="1.0" encoding="UTF-8"?>
<Relationships xmlns="http://schemas.openxmlformats.org/package/2006/relationships"><Relationship Id="rId1" Type="http://schemas.openxmlformats.org/officeDocument/2006/relationships/slideLayout" Target="../slideLayouts/slideLayout10.xml"/></Relationships>

</file>

<file path=ppt/slides/_rels/slide41.xml.rels><?xml version="1.0" encoding="UTF-8"?>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4.png"/></Relationships>

</file>

<file path=ppt/slides/_rels/slide42.xml.rels><?xml version="1.0" encoding="UTF-8"?>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5.png"/></Relationships>

</file>

<file path=ppt/slides/_rels/slide43.xml.rels><?xml version="1.0" encoding="UTF-8"?>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2.jpeg"/><Relationship Id="rId3" Type="http://schemas.openxmlformats.org/officeDocument/2006/relationships/image" Target="../media/image3.jpeg"/><Relationship Id="rId4" Type="http://schemas.openxmlformats.org/officeDocument/2006/relationships/image" Target="../media/image4.jpeg"/></Relationships>

</file>

<file path=ppt/slides/_rels/slide44.xml.rels><?xml version="1.0" encoding="UTF-8"?>
<Relationships xmlns="http://schemas.openxmlformats.org/package/2006/relationships"><Relationship Id="rId1" Type="http://schemas.openxmlformats.org/officeDocument/2006/relationships/slideLayout" Target="../slideLayouts/slideLayout10.xml"/></Relationships>

</file>

<file path=ppt/slides/_rels/slide45.xml.rels><?xml version="1.0" encoding="UTF-8"?>
<Relationships xmlns="http://schemas.openxmlformats.org/package/2006/relationships"><Relationship Id="rId1" Type="http://schemas.openxmlformats.org/officeDocument/2006/relationships/slideLayout" Target="../slideLayouts/slideLayout10.xml"/></Relationships>

</file>

<file path=ppt/slides/_rels/slide46.xml.rels><?xml version="1.0" encoding="UTF-8"?>
<Relationships xmlns="http://schemas.openxmlformats.org/package/2006/relationships"><Relationship Id="rId1" Type="http://schemas.openxmlformats.org/officeDocument/2006/relationships/slideLayout" Target="../slideLayouts/slideLayout10.xml"/></Relationships>

</file>

<file path=ppt/slides/_rels/slide47.xml.rels><?xml version="1.0" encoding="UTF-8"?>
<Relationships xmlns="http://schemas.openxmlformats.org/package/2006/relationships"><Relationship Id="rId1" Type="http://schemas.openxmlformats.org/officeDocument/2006/relationships/slideLayout" Target="../slideLayouts/slideLayout10.xml"/></Relationships>

</file>

<file path=ppt/slides/_rels/slide48.xml.rels><?xml version="1.0" encoding="UTF-8"?>
<Relationships xmlns="http://schemas.openxmlformats.org/package/2006/relationships"><Relationship Id="rId1" Type="http://schemas.openxmlformats.org/officeDocument/2006/relationships/slideLayout" Target="../slideLayouts/slideLayout10.xml"/></Relationships>

</file>

<file path=ppt/slides/_rels/slide49.xml.rels><?xml version="1.0" encoding="UTF-8"?>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5.jpeg"/></Relationships>

</file>

<file path=ppt/slides/_rels/slide50.xml.rels><?xml version="1.0" encoding="UTF-8"?>
<Relationships xmlns="http://schemas.openxmlformats.org/package/2006/relationships"><Relationship Id="rId1" Type="http://schemas.openxmlformats.org/officeDocument/2006/relationships/slideLayout" Target="../slideLayouts/slideLayout10.xml"/></Relationships>

</file>

<file path=ppt/slides/_rels/slide51.xml.rels><?xml version="1.0" encoding="UTF-8"?>
<Relationships xmlns="http://schemas.openxmlformats.org/package/2006/relationships"><Relationship Id="rId1" Type="http://schemas.openxmlformats.org/officeDocument/2006/relationships/slideLayout" Target="../slideLayouts/slideLayout10.xml"/></Relationships>

</file>

<file path=ppt/slides/_rels/slide52.xml.rels><?xml version="1.0" encoding="UTF-8"?>
<Relationships xmlns="http://schemas.openxmlformats.org/package/2006/relationships"><Relationship Id="rId1" Type="http://schemas.openxmlformats.org/officeDocument/2006/relationships/slideLayout" Target="../slideLayouts/slideLayout10.xml"/></Relationships>

</file>

<file path=ppt/slides/_rels/slide53.xml.rels><?xml version="1.0" encoding="UTF-8"?>
<Relationships xmlns="http://schemas.openxmlformats.org/package/2006/relationships"><Relationship Id="rId1" Type="http://schemas.openxmlformats.org/officeDocument/2006/relationships/slideLayout" Target="../slideLayouts/slideLayout10.xml"/></Relationships>

</file>

<file path=ppt/slides/_rels/slide54.xml.rels><?xml version="1.0" encoding="UTF-8"?>
<Relationships xmlns="http://schemas.openxmlformats.org/package/2006/relationships"><Relationship Id="rId1" Type="http://schemas.openxmlformats.org/officeDocument/2006/relationships/slideLayout" Target="../slideLayouts/slideLayout10.xml"/></Relationships>

</file>

<file path=ppt/slides/_rels/slide55.xml.rels><?xml version="1.0" encoding="UTF-8"?>
<Relationships xmlns="http://schemas.openxmlformats.org/package/2006/relationships"><Relationship Id="rId1" Type="http://schemas.openxmlformats.org/officeDocument/2006/relationships/slideLayout" Target="../slideLayouts/slideLayout10.xml"/></Relationships>

</file>

<file path=ppt/slides/_rels/slide56.xml.rels><?xml version="1.0" encoding="UTF-8"?>
<Relationships xmlns="http://schemas.openxmlformats.org/package/2006/relationships"><Relationship Id="rId1" Type="http://schemas.openxmlformats.org/officeDocument/2006/relationships/slideLayout" Target="../slideLayouts/slideLayout10.xml"/></Relationships>

</file>

<file path=ppt/slides/_rels/slide57.xml.rels><?xml version="1.0" encoding="UTF-8"?>
<Relationships xmlns="http://schemas.openxmlformats.org/package/2006/relationships"><Relationship Id="rId1" Type="http://schemas.openxmlformats.org/officeDocument/2006/relationships/slideLayout" Target="../slideLayouts/slideLayout10.xml"/></Relationships>

</file>

<file path=ppt/slides/_rels/slide58.xml.rels><?xml version="1.0" encoding="UTF-8"?>
<Relationships xmlns="http://schemas.openxmlformats.org/package/2006/relationships"><Relationship Id="rId1" Type="http://schemas.openxmlformats.org/officeDocument/2006/relationships/slideLayout" Target="../slideLayouts/slideLayout10.xml"/></Relationships>

</file>

<file path=ppt/slides/_rels/slide59.xml.rels><?xml version="1.0" encoding="UTF-8"?>
<Relationships xmlns="http://schemas.openxmlformats.org/package/2006/relationships"><Relationship Id="rId1" Type="http://schemas.openxmlformats.org/officeDocument/2006/relationships/slideLayout" Target="../slideLayouts/slideLayout10.xml"/></Relationships>

</file>

<file path=ppt/slides/_rels/slide6.xml.rels><?xml version="1.0" encoding="UTF-8"?>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2.jpeg"/><Relationship Id="rId3" Type="http://schemas.openxmlformats.org/officeDocument/2006/relationships/image" Target="../media/image3.jpeg"/><Relationship Id="rId4" Type="http://schemas.openxmlformats.org/officeDocument/2006/relationships/image" Target="../media/image4.jpeg"/></Relationships>

</file>

<file path=ppt/slides/_rels/slide60.xml.rels><?xml version="1.0" encoding="UTF-8"?>
<Relationships xmlns="http://schemas.openxmlformats.org/package/2006/relationships"><Relationship Id="rId1" Type="http://schemas.openxmlformats.org/officeDocument/2006/relationships/slideLayout" Target="../slideLayouts/slideLayout10.xml"/></Relationships>

</file>

<file path=ppt/slides/_rels/slide61.xml.rels><?xml version="1.0" encoding="UTF-8"?>
<Relationships xmlns="http://schemas.openxmlformats.org/package/2006/relationships"><Relationship Id="rId1" Type="http://schemas.openxmlformats.org/officeDocument/2006/relationships/slideLayout" Target="../slideLayouts/slideLayout10.xml"/></Relationships>

</file>

<file path=ppt/slides/_rels/slide7.xml.rels><?xml version="1.0" encoding="UTF-8"?>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2.jpeg"/><Relationship Id="rId3" Type="http://schemas.openxmlformats.org/officeDocument/2006/relationships/image" Target="../media/image3.jpeg"/><Relationship Id="rId4" Type="http://schemas.openxmlformats.org/officeDocument/2006/relationships/image" Target="../media/image4.jpeg"/></Relationships>

</file>

<file path=ppt/slides/_rels/slide8.xml.rels><?xml version="1.0" encoding="UTF-8"?>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2.jpeg"/><Relationship Id="rId3" Type="http://schemas.openxmlformats.org/officeDocument/2006/relationships/image" Target="../media/image3.jpeg"/><Relationship Id="rId4" Type="http://schemas.openxmlformats.org/officeDocument/2006/relationships/image" Target="../media/image4.jpeg"/></Relationships>

</file>

<file path=ppt/slides/_rels/slide9.xml.rels><?xml version="1.0" encoding="UTF-8"?>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2.jpeg"/><Relationship Id="rId3" Type="http://schemas.openxmlformats.org/officeDocument/2006/relationships/image" Target="../media/image3.jpeg"/><Relationship Id="rId4"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4" name="Bird’s Eye View"/>
          <p:cNvSpPr txBox="1"/>
          <p:nvPr>
            <p:ph type="title" idx="4294967295"/>
          </p:nvPr>
        </p:nvSpPr>
        <p:spPr>
          <a:xfrm>
            <a:off x="12014200" y="3385085"/>
            <a:ext cx="10223500" cy="5549901"/>
          </a:xfrm>
          <a:prstGeom prst="rect">
            <a:avLst/>
          </a:prstGeom>
        </p:spPr>
        <p:txBody>
          <a:bodyPr anchor="t"/>
          <a:lstStyle>
            <a:lvl1pPr>
              <a:defRPr sz="8000">
                <a:solidFill>
                  <a:srgbClr val="FFFB00"/>
                </a:solidFill>
                <a:latin typeface="Avenir Next Regular"/>
                <a:ea typeface="Avenir Next Regular"/>
                <a:cs typeface="Avenir Next Regular"/>
                <a:sym typeface="Avenir Next Regular"/>
              </a:defRPr>
            </a:lvl1pPr>
          </a:lstStyle>
          <a:p>
            <a:pPr/>
            <a:r>
              <a:t>Bird’s Eye View</a:t>
            </a:r>
          </a:p>
        </p:txBody>
      </p:sp>
      <p:sp>
        <p:nvSpPr>
          <p:cNvPr id="165" name="God’s Word"/>
          <p:cNvSpPr txBox="1"/>
          <p:nvPr>
            <p:ph type="body" sz="quarter" idx="4294967295"/>
          </p:nvPr>
        </p:nvSpPr>
        <p:spPr>
          <a:xfrm>
            <a:off x="12219847" y="6527800"/>
            <a:ext cx="10223501" cy="5727700"/>
          </a:xfrm>
          <a:prstGeom prst="rect">
            <a:avLst/>
          </a:prstGeom>
        </p:spPr>
        <p:txBody>
          <a:bodyPr anchor="t"/>
          <a:lstStyle>
            <a:lvl1pPr marL="0" indent="0" algn="ctr">
              <a:spcBef>
                <a:spcPts val="0"/>
              </a:spcBef>
              <a:buClrTx/>
              <a:buSzTx/>
              <a:buNone/>
              <a:defRPr b="1" sz="11200">
                <a:solidFill>
                  <a:srgbClr val="FFD479"/>
                </a:solidFill>
                <a:latin typeface="Avenir Next Regular"/>
                <a:ea typeface="Avenir Next Regular"/>
                <a:cs typeface="Avenir Next Regular"/>
                <a:sym typeface="Avenir Next Regular"/>
              </a:defRPr>
            </a:lvl1pPr>
          </a:lstStyle>
          <a:p>
            <a:pPr/>
            <a:r>
              <a:t>God’s Word</a:t>
            </a:r>
          </a:p>
        </p:txBody>
      </p:sp>
      <p:pic>
        <p:nvPicPr>
          <p:cNvPr id="166" name="animated-eagle-image-0036.gif" descr="animated-eagle-image-0036.gif"/>
          <p:cNvPicPr>
            <a:picLocks noChangeAspect="0"/>
          </p:cNvPicPr>
          <p:nvPr/>
        </p:nvPicPr>
        <p:blipFill>
          <a:blip r:embed="rId2">
            <a:extLst/>
          </a:blip>
          <a:stretch>
            <a:fillRect/>
          </a:stretch>
        </p:blipFill>
        <p:spPr>
          <a:xfrm>
            <a:off x="-3206085" y="-951711"/>
            <a:ext cx="15445946" cy="13716001"/>
          </a:xfrm>
          <a:prstGeom prst="rect">
            <a:avLst/>
          </a:prstGeom>
          <a:ln w="12700">
            <a:miter lim="400000"/>
          </a:ln>
        </p:spPr>
      </p:pic>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gradFill flip="none" rotWithShape="1">
          <a:gsLst>
            <a:gs pos="0">
              <a:schemeClr val="accent1">
                <a:hueOff val="373667"/>
                <a:lumOff val="-17254"/>
              </a:schemeClr>
            </a:gs>
            <a:gs pos="31993">
              <a:srgbClr val="001A31"/>
            </a:gs>
            <a:gs pos="69791">
              <a:srgbClr val="000000"/>
            </a:gs>
          </a:gsLst>
          <a:lin ang="5400000" scaled="0"/>
        </a:gradFill>
      </p:bgPr>
    </p:bg>
    <p:spTree>
      <p:nvGrpSpPr>
        <p:cNvPr id="1" name=""/>
        <p:cNvGrpSpPr/>
        <p:nvPr/>
      </p:nvGrpSpPr>
      <p:grpSpPr>
        <a:xfrm>
          <a:off x="0" y="0"/>
          <a:ext cx="0" cy="0"/>
          <a:chOff x="0" y="0"/>
          <a:chExt cx="0" cy="0"/>
        </a:xfrm>
      </p:grpSpPr>
      <p:sp>
        <p:nvSpPr>
          <p:cNvPr id="274" name="So the Word became human and made his home among us. He was full of unfailing love and faithfulness. And we have seen his glory, the glory of the Father’s one and only Son.…"/>
          <p:cNvSpPr txBox="1"/>
          <p:nvPr>
            <p:ph type="body" idx="1"/>
          </p:nvPr>
        </p:nvSpPr>
        <p:spPr>
          <a:xfrm>
            <a:off x="1689100" y="3531299"/>
            <a:ext cx="21005800" cy="10423923"/>
          </a:xfrm>
          <a:prstGeom prst="rect">
            <a:avLst/>
          </a:prstGeom>
        </p:spPr>
        <p:txBody>
          <a:bodyPr anchor="t"/>
          <a:lstStyle/>
          <a:p>
            <a:pPr marL="0" indent="0">
              <a:buSzTx/>
              <a:buNone/>
              <a:defRPr sz="6400">
                <a:latin typeface="Avenir Next Medium"/>
                <a:ea typeface="Avenir Next Medium"/>
                <a:cs typeface="Avenir Next Medium"/>
                <a:sym typeface="Avenir Next Medium"/>
              </a:defRPr>
            </a:pPr>
            <a:r>
              <a:t>So </a:t>
            </a:r>
            <a:r>
              <a:rPr b="1">
                <a:solidFill>
                  <a:srgbClr val="FFFB00"/>
                </a:solidFill>
                <a:latin typeface="Avenir Next Regular"/>
                <a:ea typeface="Avenir Next Regular"/>
                <a:cs typeface="Avenir Next Regular"/>
                <a:sym typeface="Avenir Next Regular"/>
              </a:rPr>
              <a:t>the Word</a:t>
            </a:r>
            <a:r>
              <a:t> became human and made his home among us. He was full of unfailing love and faithfulness. And we have seen his glory, the glory of the Father’s one and only Son.</a:t>
            </a:r>
          </a:p>
          <a:p>
            <a:pPr marL="0" indent="0" algn="r">
              <a:spcBef>
                <a:spcPts val="0"/>
              </a:spcBef>
              <a:buSzTx/>
              <a:buNone/>
              <a:defRPr sz="6400">
                <a:latin typeface="Avenir Next Medium"/>
                <a:ea typeface="Avenir Next Medium"/>
                <a:cs typeface="Avenir Next Medium"/>
                <a:sym typeface="Avenir Next Medium"/>
              </a:defRPr>
            </a:pPr>
            <a:r>
              <a:rPr b="1" i="1" sz="5800">
                <a:solidFill>
                  <a:srgbClr val="FFD479"/>
                </a:solidFill>
                <a:latin typeface="Palatino"/>
                <a:ea typeface="Palatino"/>
                <a:cs typeface="Palatino"/>
                <a:sym typeface="Palatino"/>
              </a:rPr>
              <a:t>– John 1:14 </a:t>
            </a:r>
            <a:r>
              <a:rPr i="1" sz="4000">
                <a:latin typeface="Palatino"/>
                <a:ea typeface="Palatino"/>
                <a:cs typeface="Palatino"/>
                <a:sym typeface="Palatino"/>
              </a:rPr>
              <a:t>NLT</a:t>
            </a:r>
          </a:p>
        </p:txBody>
      </p:sp>
      <p:sp>
        <p:nvSpPr>
          <p:cNvPr id="275" name="Who is the Word ?"/>
          <p:cNvSpPr txBox="1"/>
          <p:nvPr>
            <p:ph type="title" idx="4294967295"/>
          </p:nvPr>
        </p:nvSpPr>
        <p:spPr>
          <a:prstGeom prst="rect">
            <a:avLst/>
          </a:prstGeom>
        </p:spPr>
        <p:txBody>
          <a:bodyPr/>
          <a:lstStyle>
            <a:lvl1pPr>
              <a:defRPr b="1">
                <a:solidFill>
                  <a:srgbClr val="FFD479"/>
                </a:solidFill>
                <a:latin typeface="Palatino"/>
                <a:ea typeface="Palatino"/>
                <a:cs typeface="Palatino"/>
                <a:sym typeface="Palatino"/>
              </a:defRPr>
            </a:lvl1pPr>
          </a:lstStyle>
          <a:p>
            <a:pPr/>
            <a:r>
              <a:t>Who is the Word ?</a:t>
            </a:r>
          </a:p>
        </p:txBody>
      </p:sp>
    </p:spTree>
  </p:cSld>
  <p:clrMapOvr>
    <a:masterClrMapping/>
  </p:clrMapOvr>
  <p:transition xmlns:p14="http://schemas.microsoft.com/office/powerpoint/2010/main" spd="med" advClick="1"/>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gradFill flip="none" rotWithShape="1">
          <a:gsLst>
            <a:gs pos="0">
              <a:schemeClr val="accent1">
                <a:hueOff val="373667"/>
                <a:lumOff val="-17254"/>
              </a:schemeClr>
            </a:gs>
            <a:gs pos="31993">
              <a:srgbClr val="001A31"/>
            </a:gs>
            <a:gs pos="69791">
              <a:srgbClr val="000000"/>
            </a:gs>
          </a:gsLst>
          <a:lin ang="5400000" scaled="0"/>
        </a:gradFill>
      </p:bgPr>
    </p:bg>
    <p:spTree>
      <p:nvGrpSpPr>
        <p:cNvPr id="1" name=""/>
        <p:cNvGrpSpPr/>
        <p:nvPr/>
      </p:nvGrpSpPr>
      <p:grpSpPr>
        <a:xfrm>
          <a:off x="0" y="0"/>
          <a:ext cx="0" cy="0"/>
          <a:chOff x="0" y="0"/>
          <a:chExt cx="0" cy="0"/>
        </a:xfrm>
      </p:grpSpPr>
      <p:sp>
        <p:nvSpPr>
          <p:cNvPr id="277" name="“The virgin is going to have a baby. She will give birth to a son. And he will be called Immanuel.” (Isaiah 7:14) The name Immanuel means “God with us.”…"/>
          <p:cNvSpPr txBox="1"/>
          <p:nvPr>
            <p:ph type="body" idx="1"/>
          </p:nvPr>
        </p:nvSpPr>
        <p:spPr>
          <a:xfrm>
            <a:off x="1689100" y="3531299"/>
            <a:ext cx="21005800" cy="10423923"/>
          </a:xfrm>
          <a:prstGeom prst="rect">
            <a:avLst/>
          </a:prstGeom>
        </p:spPr>
        <p:txBody>
          <a:bodyPr anchor="t"/>
          <a:lstStyle/>
          <a:p>
            <a:pPr marL="0" indent="0">
              <a:buSzTx/>
              <a:buNone/>
              <a:defRPr sz="6400">
                <a:latin typeface="Avenir Next Medium"/>
                <a:ea typeface="Avenir Next Medium"/>
                <a:cs typeface="Avenir Next Medium"/>
                <a:sym typeface="Avenir Next Medium"/>
              </a:defRPr>
            </a:pPr>
            <a:r>
              <a:t>“The virgin is going to have a baby. She will give birth to a son. And he will be called Immanuel.” (Isaiah 7:14) The name Immanuel means “God with us.”</a:t>
            </a:r>
          </a:p>
          <a:p>
            <a:pPr marL="0" indent="0" algn="r">
              <a:spcBef>
                <a:spcPts val="0"/>
              </a:spcBef>
              <a:buSzTx/>
              <a:buNone/>
              <a:defRPr sz="6400">
                <a:latin typeface="Avenir Next Medium"/>
                <a:ea typeface="Avenir Next Medium"/>
                <a:cs typeface="Avenir Next Medium"/>
                <a:sym typeface="Avenir Next Medium"/>
              </a:defRPr>
            </a:pPr>
            <a:r>
              <a:rPr b="1" i="1" sz="5800">
                <a:solidFill>
                  <a:srgbClr val="FFD479"/>
                </a:solidFill>
                <a:latin typeface="Palatino"/>
                <a:ea typeface="Palatino"/>
                <a:cs typeface="Palatino"/>
                <a:sym typeface="Palatino"/>
              </a:rPr>
              <a:t>– Matthew 1:23 </a:t>
            </a:r>
            <a:r>
              <a:rPr b="1" i="1" sz="4000">
                <a:solidFill>
                  <a:srgbClr val="FFD479"/>
                </a:solidFill>
                <a:latin typeface="Palatino"/>
                <a:ea typeface="Palatino"/>
                <a:cs typeface="Palatino"/>
                <a:sym typeface="Palatino"/>
              </a:rPr>
              <a:t> </a:t>
            </a:r>
            <a:r>
              <a:rPr b="1" i="1" sz="4000">
                <a:latin typeface="Palatino"/>
                <a:ea typeface="Palatino"/>
                <a:cs typeface="Palatino"/>
                <a:sym typeface="Palatino"/>
              </a:rPr>
              <a:t>NIRV</a:t>
            </a:r>
          </a:p>
        </p:txBody>
      </p:sp>
      <p:sp>
        <p:nvSpPr>
          <p:cNvPr id="278" name="Remember Immanuel ?"/>
          <p:cNvSpPr txBox="1"/>
          <p:nvPr>
            <p:ph type="title" idx="4294967295"/>
          </p:nvPr>
        </p:nvSpPr>
        <p:spPr>
          <a:prstGeom prst="rect">
            <a:avLst/>
          </a:prstGeom>
        </p:spPr>
        <p:txBody>
          <a:bodyPr/>
          <a:lstStyle>
            <a:lvl1pPr>
              <a:defRPr b="1">
                <a:solidFill>
                  <a:srgbClr val="FFD479"/>
                </a:solidFill>
                <a:latin typeface="Palatino"/>
                <a:ea typeface="Palatino"/>
                <a:cs typeface="Palatino"/>
                <a:sym typeface="Palatino"/>
              </a:defRPr>
            </a:lvl1pPr>
          </a:lstStyle>
          <a:p>
            <a:pPr/>
            <a:r>
              <a:t>Remember Immanuel ?</a:t>
            </a:r>
          </a:p>
        </p:txBody>
      </p:sp>
    </p:spTree>
  </p:cSld>
  <p:clrMapOvr>
    <a:masterClrMapping/>
  </p:clrMapOvr>
  <p:transition xmlns:p14="http://schemas.microsoft.com/office/powerpoint/2010/main" spd="med" advClick="1"/>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gradFill flip="none" rotWithShape="1">
          <a:gsLst>
            <a:gs pos="0">
              <a:schemeClr val="accent1">
                <a:hueOff val="373667"/>
                <a:lumOff val="-17254"/>
              </a:schemeClr>
            </a:gs>
            <a:gs pos="31993">
              <a:srgbClr val="001A31"/>
            </a:gs>
            <a:gs pos="69791">
              <a:srgbClr val="000000"/>
            </a:gs>
          </a:gsLst>
          <a:lin ang="5400000" scaled="0"/>
        </a:gradFill>
      </p:bgPr>
    </p:bg>
    <p:spTree>
      <p:nvGrpSpPr>
        <p:cNvPr id="1" name=""/>
        <p:cNvGrpSpPr/>
        <p:nvPr/>
      </p:nvGrpSpPr>
      <p:grpSpPr>
        <a:xfrm>
          <a:off x="0" y="0"/>
          <a:ext cx="0" cy="0"/>
          <a:chOff x="0" y="0"/>
          <a:chExt cx="0" cy="0"/>
        </a:xfrm>
      </p:grpSpPr>
      <p:sp>
        <p:nvSpPr>
          <p:cNvPr id="280" name="“In the beginning was the Word [Christ], and the Word [Christ] was with God [Father], and the Word [Christ] was God [divine]. He [the Word] was in the beginning with God [Father].”…"/>
          <p:cNvSpPr txBox="1"/>
          <p:nvPr>
            <p:ph type="body" sz="half" idx="1"/>
          </p:nvPr>
        </p:nvSpPr>
        <p:spPr>
          <a:xfrm>
            <a:off x="1689100" y="889000"/>
            <a:ext cx="21005800" cy="5651500"/>
          </a:xfrm>
          <a:prstGeom prst="rect">
            <a:avLst/>
          </a:prstGeom>
        </p:spPr>
        <p:txBody>
          <a:bodyPr anchor="t"/>
          <a:lstStyle/>
          <a:p>
            <a:pPr marL="0" indent="0">
              <a:buSzTx/>
              <a:buNone/>
              <a:defRPr sz="6400">
                <a:latin typeface="Avenir Next Medium"/>
                <a:ea typeface="Avenir Next Medium"/>
                <a:cs typeface="Avenir Next Medium"/>
                <a:sym typeface="Avenir Next Medium"/>
              </a:defRPr>
            </a:pPr>
            <a:r>
              <a:t>“In the </a:t>
            </a:r>
            <a:r>
              <a:rPr b="1" i="1">
                <a:solidFill>
                  <a:srgbClr val="FFFB00"/>
                </a:solidFill>
                <a:latin typeface="Palatino"/>
                <a:ea typeface="Palatino"/>
                <a:cs typeface="Palatino"/>
                <a:sym typeface="Palatino"/>
              </a:rPr>
              <a:t>beginning</a:t>
            </a:r>
            <a:r>
              <a:t> was the Word </a:t>
            </a:r>
            <a:r>
              <a:rPr i="1" sz="4800">
                <a:solidFill>
                  <a:srgbClr val="00F900"/>
                </a:solidFill>
                <a:latin typeface="Gill Sans"/>
                <a:ea typeface="Gill Sans"/>
                <a:cs typeface="Gill Sans"/>
                <a:sym typeface="Gill Sans"/>
              </a:rPr>
              <a:t>[Christ]</a:t>
            </a:r>
            <a:r>
              <a:t>, and the Word </a:t>
            </a:r>
            <a:r>
              <a:rPr i="1" sz="4800">
                <a:solidFill>
                  <a:srgbClr val="00F900"/>
                </a:solidFill>
                <a:latin typeface="Gill Sans"/>
                <a:ea typeface="Gill Sans"/>
                <a:cs typeface="Gill Sans"/>
                <a:sym typeface="Gill Sans"/>
              </a:rPr>
              <a:t>[Christ] </a:t>
            </a:r>
            <a:r>
              <a:t>was with God </a:t>
            </a:r>
            <a:r>
              <a:rPr i="1" sz="4800">
                <a:solidFill>
                  <a:srgbClr val="00F900"/>
                </a:solidFill>
                <a:latin typeface="Gill Sans"/>
                <a:ea typeface="Gill Sans"/>
                <a:cs typeface="Gill Sans"/>
                <a:sym typeface="Gill Sans"/>
              </a:rPr>
              <a:t>[Father]</a:t>
            </a:r>
            <a:r>
              <a:t>, and the Word </a:t>
            </a:r>
            <a:r>
              <a:rPr i="1" sz="4800">
                <a:solidFill>
                  <a:srgbClr val="00F900"/>
                </a:solidFill>
                <a:latin typeface="Gill Sans"/>
                <a:ea typeface="Gill Sans"/>
                <a:cs typeface="Gill Sans"/>
                <a:sym typeface="Gill Sans"/>
              </a:rPr>
              <a:t>[Christ] </a:t>
            </a:r>
            <a:r>
              <a:t>was God </a:t>
            </a:r>
            <a:r>
              <a:rPr i="1" sz="4800">
                <a:solidFill>
                  <a:srgbClr val="00F900"/>
                </a:solidFill>
                <a:latin typeface="Gill Sans"/>
                <a:ea typeface="Gill Sans"/>
                <a:cs typeface="Gill Sans"/>
                <a:sym typeface="Gill Sans"/>
              </a:rPr>
              <a:t>[divine]</a:t>
            </a:r>
            <a:r>
              <a:t>. He </a:t>
            </a:r>
            <a:r>
              <a:rPr i="1" sz="4800">
                <a:solidFill>
                  <a:srgbClr val="00F900"/>
                </a:solidFill>
                <a:latin typeface="Gill Sans"/>
                <a:ea typeface="Gill Sans"/>
                <a:cs typeface="Gill Sans"/>
                <a:sym typeface="Gill Sans"/>
              </a:rPr>
              <a:t>[the Word]</a:t>
            </a:r>
            <a:r>
              <a:t> was in the </a:t>
            </a:r>
            <a:r>
              <a:rPr b="1" i="1">
                <a:solidFill>
                  <a:srgbClr val="FFFB00"/>
                </a:solidFill>
                <a:latin typeface="Palatino"/>
                <a:ea typeface="Palatino"/>
                <a:cs typeface="Palatino"/>
                <a:sym typeface="Palatino"/>
              </a:rPr>
              <a:t>beginning</a:t>
            </a:r>
            <a:r>
              <a:t> with God </a:t>
            </a:r>
            <a:r>
              <a:rPr i="1" sz="4800">
                <a:solidFill>
                  <a:srgbClr val="00F900"/>
                </a:solidFill>
                <a:latin typeface="Gill Sans"/>
                <a:ea typeface="Gill Sans"/>
                <a:cs typeface="Gill Sans"/>
                <a:sym typeface="Gill Sans"/>
              </a:rPr>
              <a:t>[Father]</a:t>
            </a:r>
            <a:r>
              <a:t>.”</a:t>
            </a:r>
          </a:p>
          <a:p>
            <a:pPr marL="0" indent="0" algn="r">
              <a:spcBef>
                <a:spcPts val="0"/>
              </a:spcBef>
              <a:buSzTx/>
              <a:buNone/>
              <a:defRPr sz="6400">
                <a:latin typeface="Avenir Next Medium"/>
                <a:ea typeface="Avenir Next Medium"/>
                <a:cs typeface="Avenir Next Medium"/>
                <a:sym typeface="Avenir Next Medium"/>
              </a:defRPr>
            </a:pPr>
            <a:r>
              <a:rPr b="1" i="1" sz="5800">
                <a:solidFill>
                  <a:srgbClr val="FFD479"/>
                </a:solidFill>
                <a:latin typeface="Palatino"/>
                <a:ea typeface="Palatino"/>
                <a:cs typeface="Palatino"/>
                <a:sym typeface="Palatino"/>
              </a:rPr>
              <a:t>– John 1:1, 2 </a:t>
            </a:r>
            <a:r>
              <a:rPr i="1" sz="4000">
                <a:latin typeface="Palatino"/>
                <a:ea typeface="Palatino"/>
                <a:cs typeface="Palatino"/>
                <a:sym typeface="Palatino"/>
              </a:rPr>
              <a:t>NKJV</a:t>
            </a:r>
          </a:p>
        </p:txBody>
      </p:sp>
      <p:grpSp>
        <p:nvGrpSpPr>
          <p:cNvPr id="293" name="Group"/>
          <p:cNvGrpSpPr/>
          <p:nvPr/>
        </p:nvGrpSpPr>
        <p:grpSpPr>
          <a:xfrm>
            <a:off x="2245712" y="10286999"/>
            <a:ext cx="19892576" cy="1422706"/>
            <a:chOff x="0" y="0"/>
            <a:chExt cx="19892575" cy="1422704"/>
          </a:xfrm>
        </p:grpSpPr>
        <p:grpSp>
          <p:nvGrpSpPr>
            <p:cNvPr id="286" name="Group"/>
            <p:cNvGrpSpPr/>
            <p:nvPr/>
          </p:nvGrpSpPr>
          <p:grpSpPr>
            <a:xfrm>
              <a:off x="1606231" y="53587"/>
              <a:ext cx="16563622" cy="1366331"/>
              <a:chOff x="0" y="0"/>
              <a:chExt cx="16563621" cy="1366329"/>
            </a:xfrm>
          </p:grpSpPr>
          <p:pic>
            <p:nvPicPr>
              <p:cNvPr id="281" name="origBible copy 7.jpg" descr="origBible copy 7.jpg"/>
              <p:cNvPicPr>
                <a:picLocks noChangeAspect="1"/>
              </p:cNvPicPr>
              <p:nvPr/>
            </p:nvPicPr>
            <p:blipFill>
              <a:blip r:embed="rId2">
                <a:extLst/>
              </a:blip>
              <a:stretch>
                <a:fillRect/>
              </a:stretch>
            </p:blipFill>
            <p:spPr>
              <a:xfrm>
                <a:off x="0" y="54222"/>
                <a:ext cx="5808900" cy="1238606"/>
              </a:xfrm>
              <a:prstGeom prst="rect">
                <a:avLst/>
              </a:prstGeom>
              <a:ln w="12700" cap="flat">
                <a:noFill/>
                <a:miter lim="400000"/>
              </a:ln>
              <a:effectLst/>
            </p:spPr>
          </p:pic>
          <p:grpSp>
            <p:nvGrpSpPr>
              <p:cNvPr id="284" name="Group"/>
              <p:cNvGrpSpPr/>
              <p:nvPr/>
            </p:nvGrpSpPr>
            <p:grpSpPr>
              <a:xfrm>
                <a:off x="5622442" y="0"/>
                <a:ext cx="10941180" cy="1347051"/>
                <a:chOff x="0" y="0"/>
                <a:chExt cx="10941178" cy="1347050"/>
              </a:xfrm>
            </p:grpSpPr>
            <p:pic>
              <p:nvPicPr>
                <p:cNvPr id="282" name="origBible copy 9.jpg" descr="origBible copy 9.jpg"/>
                <p:cNvPicPr>
                  <a:picLocks noChangeAspect="1"/>
                </p:cNvPicPr>
                <p:nvPr/>
              </p:nvPicPr>
              <p:blipFill>
                <a:blip r:embed="rId3">
                  <a:extLst/>
                </a:blip>
                <a:stretch>
                  <a:fillRect/>
                </a:stretch>
              </p:blipFill>
              <p:spPr>
                <a:xfrm>
                  <a:off x="5262136" y="0"/>
                  <a:ext cx="5679043" cy="1347051"/>
                </a:xfrm>
                <a:prstGeom prst="rect">
                  <a:avLst/>
                </a:prstGeom>
                <a:ln w="12700" cap="flat">
                  <a:noFill/>
                  <a:miter lim="400000"/>
                </a:ln>
                <a:effectLst/>
              </p:spPr>
            </p:pic>
            <p:pic>
              <p:nvPicPr>
                <p:cNvPr id="283" name="origBible copy 8.jpg" descr="origBible copy 8.jpg"/>
                <p:cNvPicPr>
                  <a:picLocks noChangeAspect="1"/>
                </p:cNvPicPr>
                <p:nvPr/>
              </p:nvPicPr>
              <p:blipFill>
                <a:blip r:embed="rId4">
                  <a:extLst/>
                </a:blip>
                <a:stretch>
                  <a:fillRect/>
                </a:stretch>
              </p:blipFill>
              <p:spPr>
                <a:xfrm>
                  <a:off x="0" y="22961"/>
                  <a:ext cx="5434125" cy="1301129"/>
                </a:xfrm>
                <a:prstGeom prst="rect">
                  <a:avLst/>
                </a:prstGeom>
                <a:ln w="12700" cap="flat">
                  <a:noFill/>
                  <a:miter lim="400000"/>
                </a:ln>
                <a:effectLst/>
              </p:spPr>
            </p:pic>
          </p:grpSp>
          <p:sp>
            <p:nvSpPr>
              <p:cNvPr id="285" name="Rectangle"/>
              <p:cNvSpPr/>
              <p:nvPr/>
            </p:nvSpPr>
            <p:spPr>
              <a:xfrm>
                <a:off x="6870" y="1178883"/>
                <a:ext cx="16549337" cy="187447"/>
              </a:xfrm>
              <a:prstGeom prst="rect">
                <a:avLst/>
              </a:prstGeom>
              <a:solidFill>
                <a:srgbClr val="BC6432"/>
              </a:solidFill>
              <a:ln w="12700" cap="flat">
                <a:noFill/>
                <a:miter lim="400000"/>
              </a:ln>
              <a:effectLst/>
            </p:spPr>
            <p:txBody>
              <a:bodyPr wrap="square" lIns="50800" tIns="50800" rIns="50800" bIns="50800" numCol="1" anchor="ctr">
                <a:noAutofit/>
              </a:bodyPr>
              <a:lstStyle/>
              <a:p>
                <a:pPr algn="ctr">
                  <a:spcBef>
                    <a:spcPts val="0"/>
                  </a:spcBef>
                  <a:defRPr sz="3200">
                    <a:latin typeface="+mn-lt"/>
                    <a:ea typeface="+mn-ea"/>
                    <a:cs typeface="+mn-cs"/>
                    <a:sym typeface="Helvetica Neue Medium"/>
                  </a:defRPr>
                </a:pPr>
              </a:p>
            </p:txBody>
          </p:sp>
        </p:grpSp>
        <p:sp>
          <p:nvSpPr>
            <p:cNvPr id="287" name="Rectangle"/>
            <p:cNvSpPr/>
            <p:nvPr/>
          </p:nvSpPr>
          <p:spPr>
            <a:xfrm>
              <a:off x="0" y="0"/>
              <a:ext cx="1763218" cy="1257300"/>
            </a:xfrm>
            <a:prstGeom prst="rect">
              <a:avLst/>
            </a:prstGeom>
            <a:solidFill>
              <a:srgbClr val="000000"/>
            </a:solidFill>
            <a:ln w="12700" cap="flat">
              <a:noFill/>
              <a:miter lim="400000"/>
            </a:ln>
            <a:effectLst/>
          </p:spPr>
          <p:txBody>
            <a:bodyPr wrap="square" lIns="50800" tIns="50800" rIns="50800" bIns="50800" numCol="1" anchor="ctr">
              <a:noAutofit/>
            </a:bodyPr>
            <a:lstStyle/>
            <a:p>
              <a:pPr algn="ctr">
                <a:spcBef>
                  <a:spcPts val="0"/>
                </a:spcBef>
                <a:defRPr sz="3200">
                  <a:latin typeface="+mn-lt"/>
                  <a:ea typeface="+mn-ea"/>
                  <a:cs typeface="+mn-cs"/>
                  <a:sym typeface="Helvetica Neue Medium"/>
                </a:defRPr>
              </a:pPr>
            </a:p>
          </p:txBody>
        </p:sp>
        <p:sp>
          <p:nvSpPr>
            <p:cNvPr id="288" name="Line"/>
            <p:cNvSpPr/>
            <p:nvPr/>
          </p:nvSpPr>
          <p:spPr>
            <a:xfrm flipV="1">
              <a:off x="6241" y="1327454"/>
              <a:ext cx="1776135" cy="25401"/>
            </a:xfrm>
            <a:prstGeom prst="line">
              <a:avLst/>
            </a:prstGeom>
            <a:noFill/>
            <a:ln w="190500" cap="flat">
              <a:solidFill>
                <a:srgbClr val="B0683D"/>
              </a:solidFill>
              <a:prstDash val="solid"/>
              <a:miter lim="400000"/>
            </a:ln>
            <a:effectLst/>
          </p:spPr>
          <p:txBody>
            <a:bodyPr wrap="square" lIns="50800" tIns="50800" rIns="50800" bIns="50800" numCol="1" anchor="ctr">
              <a:noAutofit/>
            </a:bodyPr>
            <a:lstStyle/>
            <a:p>
              <a:pPr/>
            </a:p>
          </p:txBody>
        </p:sp>
        <p:sp>
          <p:nvSpPr>
            <p:cNvPr id="289" name="Line"/>
            <p:cNvSpPr/>
            <p:nvPr/>
          </p:nvSpPr>
          <p:spPr>
            <a:xfrm flipH="1">
              <a:off x="1858575" y="0"/>
              <a:ext cx="1" cy="1422705"/>
            </a:xfrm>
            <a:prstGeom prst="line">
              <a:avLst/>
            </a:prstGeom>
            <a:noFill/>
            <a:ln w="190500" cap="flat">
              <a:solidFill>
                <a:srgbClr val="B0683D"/>
              </a:solidFill>
              <a:prstDash val="solid"/>
              <a:miter lim="400000"/>
            </a:ln>
            <a:effectLst/>
          </p:spPr>
          <p:txBody>
            <a:bodyPr wrap="square" lIns="50800" tIns="50800" rIns="50800" bIns="50800" numCol="1" anchor="ctr">
              <a:noAutofit/>
            </a:bodyPr>
            <a:lstStyle/>
            <a:p>
              <a:pPr/>
            </a:p>
          </p:txBody>
        </p:sp>
        <p:sp>
          <p:nvSpPr>
            <p:cNvPr id="290" name="Rectangle"/>
            <p:cNvSpPr/>
            <p:nvPr/>
          </p:nvSpPr>
          <p:spPr>
            <a:xfrm flipH="1">
              <a:off x="18129358" y="0"/>
              <a:ext cx="1763218" cy="1257300"/>
            </a:xfrm>
            <a:prstGeom prst="rect">
              <a:avLst/>
            </a:prstGeom>
            <a:solidFill>
              <a:srgbClr val="000000"/>
            </a:solidFill>
            <a:ln w="12700" cap="flat">
              <a:noFill/>
              <a:miter lim="400000"/>
            </a:ln>
            <a:effectLst/>
          </p:spPr>
          <p:txBody>
            <a:bodyPr wrap="square" lIns="50800" tIns="50800" rIns="50800" bIns="50800" numCol="1" anchor="ctr">
              <a:noAutofit/>
            </a:bodyPr>
            <a:lstStyle/>
            <a:p>
              <a:pPr algn="ctr">
                <a:spcBef>
                  <a:spcPts val="0"/>
                </a:spcBef>
                <a:defRPr sz="3200">
                  <a:latin typeface="+mn-lt"/>
                  <a:ea typeface="+mn-ea"/>
                  <a:cs typeface="+mn-cs"/>
                  <a:sym typeface="Helvetica Neue Medium"/>
                </a:defRPr>
              </a:pPr>
            </a:p>
          </p:txBody>
        </p:sp>
        <p:sp>
          <p:nvSpPr>
            <p:cNvPr id="291" name="Line"/>
            <p:cNvSpPr/>
            <p:nvPr/>
          </p:nvSpPr>
          <p:spPr>
            <a:xfrm flipH="1" flipV="1">
              <a:off x="18110199" y="1327454"/>
              <a:ext cx="1776134" cy="25401"/>
            </a:xfrm>
            <a:prstGeom prst="line">
              <a:avLst/>
            </a:prstGeom>
            <a:noFill/>
            <a:ln w="190500" cap="flat">
              <a:solidFill>
                <a:srgbClr val="B0683D"/>
              </a:solidFill>
              <a:prstDash val="solid"/>
              <a:miter lim="400000"/>
            </a:ln>
            <a:effectLst/>
          </p:spPr>
          <p:txBody>
            <a:bodyPr wrap="square" lIns="50800" tIns="50800" rIns="50800" bIns="50800" numCol="1" anchor="ctr">
              <a:noAutofit/>
            </a:bodyPr>
            <a:lstStyle/>
            <a:p>
              <a:pPr/>
            </a:p>
          </p:txBody>
        </p:sp>
        <p:sp>
          <p:nvSpPr>
            <p:cNvPr id="292" name="Line"/>
            <p:cNvSpPr/>
            <p:nvPr/>
          </p:nvSpPr>
          <p:spPr>
            <a:xfrm>
              <a:off x="18034000" y="0"/>
              <a:ext cx="1" cy="1422705"/>
            </a:xfrm>
            <a:prstGeom prst="line">
              <a:avLst/>
            </a:prstGeom>
            <a:noFill/>
            <a:ln w="190500" cap="flat">
              <a:solidFill>
                <a:srgbClr val="B0683D"/>
              </a:solidFill>
              <a:prstDash val="solid"/>
              <a:miter lim="400000"/>
            </a:ln>
            <a:effectLst/>
          </p:spPr>
          <p:txBody>
            <a:bodyPr wrap="square" lIns="50800" tIns="50800" rIns="50800" bIns="50800" numCol="1" anchor="ctr">
              <a:noAutofit/>
            </a:bodyPr>
            <a:lstStyle/>
            <a:p>
              <a:pPr/>
            </a:p>
          </p:txBody>
        </p:sp>
      </p:grpSp>
      <p:grpSp>
        <p:nvGrpSpPr>
          <p:cNvPr id="296" name="Group"/>
          <p:cNvGrpSpPr/>
          <p:nvPr/>
        </p:nvGrpSpPr>
        <p:grpSpPr>
          <a:xfrm>
            <a:off x="243307" y="7543800"/>
            <a:ext cx="3860327" cy="2616654"/>
            <a:chOff x="0" y="0"/>
            <a:chExt cx="3860325" cy="2616653"/>
          </a:xfrm>
        </p:grpSpPr>
        <p:sp>
          <p:nvSpPr>
            <p:cNvPr id="300" name="Connection Line"/>
            <p:cNvSpPr/>
            <p:nvPr/>
          </p:nvSpPr>
          <p:spPr>
            <a:xfrm>
              <a:off x="0" y="0"/>
              <a:ext cx="3860326" cy="261665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cubicBezTo>
                    <a:pt x="18738" y="9047"/>
                    <a:pt x="11538" y="1847"/>
                    <a:pt x="0" y="0"/>
                  </a:cubicBezTo>
                </a:path>
              </a:pathLst>
            </a:custGeom>
            <a:noFill/>
            <a:ln w="25400" cap="flat">
              <a:solidFill>
                <a:srgbClr val="FFFFFF"/>
              </a:solidFill>
              <a:prstDash val="solid"/>
              <a:miter lim="400000"/>
            </a:ln>
            <a:effectLst/>
          </p:spPr>
          <p:txBody>
            <a:bodyPr/>
            <a:lstStyle/>
            <a:p>
              <a:pPr/>
            </a:p>
          </p:txBody>
        </p:sp>
        <p:sp>
          <p:nvSpPr>
            <p:cNvPr id="295" name="Eternity"/>
            <p:cNvSpPr txBox="1"/>
            <p:nvPr/>
          </p:nvSpPr>
          <p:spPr>
            <a:xfrm rot="1573389">
              <a:off x="1058919" y="990827"/>
              <a:ext cx="1742487" cy="6350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defRPr b="1" i="1" sz="3200">
                  <a:latin typeface="Palatino"/>
                  <a:ea typeface="Palatino"/>
                  <a:cs typeface="Palatino"/>
                  <a:sym typeface="Palatino"/>
                </a:defRPr>
              </a:lvl1pPr>
            </a:lstStyle>
            <a:p>
              <a:pPr/>
              <a:r>
                <a:t>Eternity</a:t>
              </a:r>
            </a:p>
          </p:txBody>
        </p:sp>
      </p:grpSp>
      <p:grpSp>
        <p:nvGrpSpPr>
          <p:cNvPr id="299" name="Group"/>
          <p:cNvGrpSpPr/>
          <p:nvPr/>
        </p:nvGrpSpPr>
        <p:grpSpPr>
          <a:xfrm>
            <a:off x="1069049" y="6978487"/>
            <a:ext cx="3027090" cy="3181513"/>
            <a:chOff x="0" y="0"/>
            <a:chExt cx="3027089" cy="3181511"/>
          </a:xfrm>
        </p:grpSpPr>
        <p:sp>
          <p:nvSpPr>
            <p:cNvPr id="297" name="Line"/>
            <p:cNvSpPr/>
            <p:nvPr/>
          </p:nvSpPr>
          <p:spPr>
            <a:xfrm flipH="1">
              <a:off x="3027089" y="57312"/>
              <a:ext cx="1" cy="3124200"/>
            </a:xfrm>
            <a:prstGeom prst="line">
              <a:avLst/>
            </a:prstGeom>
            <a:noFill/>
            <a:ln w="25400" cap="flat">
              <a:solidFill>
                <a:srgbClr val="FFFFFF"/>
              </a:solidFill>
              <a:prstDash val="solid"/>
              <a:miter lim="400000"/>
            </a:ln>
            <a:effectLst/>
          </p:spPr>
          <p:txBody>
            <a:bodyPr wrap="square" lIns="50800" tIns="50800" rIns="50800" bIns="50800" numCol="1" anchor="ctr">
              <a:noAutofit/>
            </a:bodyPr>
            <a:lstStyle/>
            <a:p>
              <a:pPr/>
            </a:p>
          </p:txBody>
        </p:sp>
        <p:sp>
          <p:nvSpPr>
            <p:cNvPr id="298" name="The Beginning"/>
            <p:cNvSpPr txBox="1"/>
            <p:nvPr/>
          </p:nvSpPr>
          <p:spPr>
            <a:xfrm>
              <a:off x="0" y="0"/>
              <a:ext cx="2790149" cy="63500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lgn="r">
                <a:defRPr b="1" i="1" sz="3200">
                  <a:solidFill>
                    <a:srgbClr val="FFFB00"/>
                  </a:solidFill>
                  <a:latin typeface="Palatino"/>
                  <a:ea typeface="Palatino"/>
                  <a:cs typeface="Palatino"/>
                  <a:sym typeface="Palatino"/>
                </a:defRPr>
              </a:lvl1pPr>
            </a:lstStyle>
            <a:p>
              <a:pPr/>
              <a:r>
                <a:t>The Beginning</a:t>
              </a:r>
            </a:p>
          </p:txBody>
        </p:sp>
      </p:grpSp>
    </p:spTree>
  </p:cSld>
  <p:clrMapOvr>
    <a:masterClrMapping/>
  </p:clrMapOvr>
  <p:transition xmlns:p14="http://schemas.microsoft.com/office/powerpoint/2010/main" spd="med" advClick="1"/>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gradFill flip="none" rotWithShape="1">
          <a:gsLst>
            <a:gs pos="0">
              <a:schemeClr val="accent1">
                <a:hueOff val="373667"/>
                <a:lumOff val="-17254"/>
              </a:schemeClr>
            </a:gs>
            <a:gs pos="31993">
              <a:srgbClr val="001A31"/>
            </a:gs>
            <a:gs pos="69791">
              <a:srgbClr val="000000"/>
            </a:gs>
          </a:gsLst>
          <a:lin ang="5400000" scaled="0"/>
        </a:gradFill>
      </p:bgPr>
    </p:bg>
    <p:spTree>
      <p:nvGrpSpPr>
        <p:cNvPr id="1" name=""/>
        <p:cNvGrpSpPr/>
        <p:nvPr/>
      </p:nvGrpSpPr>
      <p:grpSpPr>
        <a:xfrm>
          <a:off x="0" y="0"/>
          <a:ext cx="0" cy="0"/>
          <a:chOff x="0" y="0"/>
          <a:chExt cx="0" cy="0"/>
        </a:xfrm>
      </p:grpSpPr>
      <p:sp>
        <p:nvSpPr>
          <p:cNvPr id="302" name="“In the beginning God created the heavens and the earth.”…"/>
          <p:cNvSpPr txBox="1"/>
          <p:nvPr>
            <p:ph type="body" sz="half" idx="1"/>
          </p:nvPr>
        </p:nvSpPr>
        <p:spPr>
          <a:xfrm>
            <a:off x="1689100" y="889000"/>
            <a:ext cx="21005800" cy="5651500"/>
          </a:xfrm>
          <a:prstGeom prst="rect">
            <a:avLst/>
          </a:prstGeom>
        </p:spPr>
        <p:txBody>
          <a:bodyPr anchor="t"/>
          <a:lstStyle/>
          <a:p>
            <a:pPr marL="0" indent="0">
              <a:buSzTx/>
              <a:buNone/>
              <a:defRPr sz="6400">
                <a:latin typeface="Avenir Next Medium"/>
                <a:ea typeface="Avenir Next Medium"/>
                <a:cs typeface="Avenir Next Medium"/>
                <a:sym typeface="Avenir Next Medium"/>
              </a:defRPr>
            </a:pPr>
            <a:r>
              <a:t>“In the </a:t>
            </a:r>
            <a:r>
              <a:rPr b="1" i="1">
                <a:solidFill>
                  <a:srgbClr val="FFFB00"/>
                </a:solidFill>
                <a:latin typeface="Palatino"/>
                <a:ea typeface="Palatino"/>
                <a:cs typeface="Palatino"/>
                <a:sym typeface="Palatino"/>
              </a:rPr>
              <a:t>beginning</a:t>
            </a:r>
            <a:r>
              <a:t> God created the heavens and the earth.”</a:t>
            </a:r>
          </a:p>
          <a:p>
            <a:pPr marL="0" indent="0" algn="r">
              <a:spcBef>
                <a:spcPts val="0"/>
              </a:spcBef>
              <a:buSzTx/>
              <a:buNone/>
              <a:defRPr sz="6400">
                <a:latin typeface="Avenir Next Medium"/>
                <a:ea typeface="Avenir Next Medium"/>
                <a:cs typeface="Avenir Next Medium"/>
                <a:sym typeface="Avenir Next Medium"/>
              </a:defRPr>
            </a:pPr>
            <a:r>
              <a:rPr b="1" i="1" sz="5800">
                <a:solidFill>
                  <a:srgbClr val="FFD479"/>
                </a:solidFill>
                <a:latin typeface="Palatino"/>
                <a:ea typeface="Palatino"/>
                <a:cs typeface="Palatino"/>
                <a:sym typeface="Palatino"/>
              </a:rPr>
              <a:t>– Genesis 1:1 </a:t>
            </a:r>
            <a:r>
              <a:rPr i="1" sz="4000">
                <a:latin typeface="Palatino"/>
                <a:ea typeface="Palatino"/>
                <a:cs typeface="Palatino"/>
                <a:sym typeface="Palatino"/>
              </a:rPr>
              <a:t>NKJV</a:t>
            </a:r>
          </a:p>
        </p:txBody>
      </p:sp>
      <p:grpSp>
        <p:nvGrpSpPr>
          <p:cNvPr id="315" name="Group"/>
          <p:cNvGrpSpPr/>
          <p:nvPr/>
        </p:nvGrpSpPr>
        <p:grpSpPr>
          <a:xfrm>
            <a:off x="2245712" y="10286999"/>
            <a:ext cx="19892576" cy="1422706"/>
            <a:chOff x="0" y="0"/>
            <a:chExt cx="19892575" cy="1422704"/>
          </a:xfrm>
        </p:grpSpPr>
        <p:grpSp>
          <p:nvGrpSpPr>
            <p:cNvPr id="308" name="Group"/>
            <p:cNvGrpSpPr/>
            <p:nvPr/>
          </p:nvGrpSpPr>
          <p:grpSpPr>
            <a:xfrm>
              <a:off x="1606231" y="53587"/>
              <a:ext cx="16563622" cy="1366331"/>
              <a:chOff x="0" y="0"/>
              <a:chExt cx="16563621" cy="1366329"/>
            </a:xfrm>
          </p:grpSpPr>
          <p:pic>
            <p:nvPicPr>
              <p:cNvPr id="303" name="origBible copy 7.jpg" descr="origBible copy 7.jpg"/>
              <p:cNvPicPr>
                <a:picLocks noChangeAspect="1"/>
              </p:cNvPicPr>
              <p:nvPr/>
            </p:nvPicPr>
            <p:blipFill>
              <a:blip r:embed="rId2">
                <a:extLst/>
              </a:blip>
              <a:stretch>
                <a:fillRect/>
              </a:stretch>
            </p:blipFill>
            <p:spPr>
              <a:xfrm>
                <a:off x="0" y="54222"/>
                <a:ext cx="5808900" cy="1238606"/>
              </a:xfrm>
              <a:prstGeom prst="rect">
                <a:avLst/>
              </a:prstGeom>
              <a:ln w="12700" cap="flat">
                <a:noFill/>
                <a:miter lim="400000"/>
              </a:ln>
              <a:effectLst/>
            </p:spPr>
          </p:pic>
          <p:grpSp>
            <p:nvGrpSpPr>
              <p:cNvPr id="306" name="Group"/>
              <p:cNvGrpSpPr/>
              <p:nvPr/>
            </p:nvGrpSpPr>
            <p:grpSpPr>
              <a:xfrm>
                <a:off x="5622442" y="0"/>
                <a:ext cx="10941180" cy="1347051"/>
                <a:chOff x="0" y="0"/>
                <a:chExt cx="10941178" cy="1347050"/>
              </a:xfrm>
            </p:grpSpPr>
            <p:pic>
              <p:nvPicPr>
                <p:cNvPr id="304" name="origBible copy 9.jpg" descr="origBible copy 9.jpg"/>
                <p:cNvPicPr>
                  <a:picLocks noChangeAspect="1"/>
                </p:cNvPicPr>
                <p:nvPr/>
              </p:nvPicPr>
              <p:blipFill>
                <a:blip r:embed="rId3">
                  <a:extLst/>
                </a:blip>
                <a:stretch>
                  <a:fillRect/>
                </a:stretch>
              </p:blipFill>
              <p:spPr>
                <a:xfrm>
                  <a:off x="5262136" y="0"/>
                  <a:ext cx="5679043" cy="1347051"/>
                </a:xfrm>
                <a:prstGeom prst="rect">
                  <a:avLst/>
                </a:prstGeom>
                <a:ln w="12700" cap="flat">
                  <a:noFill/>
                  <a:miter lim="400000"/>
                </a:ln>
                <a:effectLst/>
              </p:spPr>
            </p:pic>
            <p:pic>
              <p:nvPicPr>
                <p:cNvPr id="305" name="origBible copy 8.jpg" descr="origBible copy 8.jpg"/>
                <p:cNvPicPr>
                  <a:picLocks noChangeAspect="1"/>
                </p:cNvPicPr>
                <p:nvPr/>
              </p:nvPicPr>
              <p:blipFill>
                <a:blip r:embed="rId4">
                  <a:extLst/>
                </a:blip>
                <a:stretch>
                  <a:fillRect/>
                </a:stretch>
              </p:blipFill>
              <p:spPr>
                <a:xfrm>
                  <a:off x="0" y="22961"/>
                  <a:ext cx="5434125" cy="1301129"/>
                </a:xfrm>
                <a:prstGeom prst="rect">
                  <a:avLst/>
                </a:prstGeom>
                <a:ln w="12700" cap="flat">
                  <a:noFill/>
                  <a:miter lim="400000"/>
                </a:ln>
                <a:effectLst/>
              </p:spPr>
            </p:pic>
          </p:grpSp>
          <p:sp>
            <p:nvSpPr>
              <p:cNvPr id="307" name="Rectangle"/>
              <p:cNvSpPr/>
              <p:nvPr/>
            </p:nvSpPr>
            <p:spPr>
              <a:xfrm>
                <a:off x="6870" y="1178883"/>
                <a:ext cx="16549337" cy="187447"/>
              </a:xfrm>
              <a:prstGeom prst="rect">
                <a:avLst/>
              </a:prstGeom>
              <a:solidFill>
                <a:srgbClr val="BC6432"/>
              </a:solidFill>
              <a:ln w="12700" cap="flat">
                <a:noFill/>
                <a:miter lim="400000"/>
              </a:ln>
              <a:effectLst/>
            </p:spPr>
            <p:txBody>
              <a:bodyPr wrap="square" lIns="50800" tIns="50800" rIns="50800" bIns="50800" numCol="1" anchor="ctr">
                <a:noAutofit/>
              </a:bodyPr>
              <a:lstStyle/>
              <a:p>
                <a:pPr algn="ctr">
                  <a:spcBef>
                    <a:spcPts val="0"/>
                  </a:spcBef>
                  <a:defRPr sz="3200">
                    <a:latin typeface="+mn-lt"/>
                    <a:ea typeface="+mn-ea"/>
                    <a:cs typeface="+mn-cs"/>
                    <a:sym typeface="Helvetica Neue Medium"/>
                  </a:defRPr>
                </a:pPr>
              </a:p>
            </p:txBody>
          </p:sp>
        </p:grpSp>
        <p:sp>
          <p:nvSpPr>
            <p:cNvPr id="309" name="Rectangle"/>
            <p:cNvSpPr/>
            <p:nvPr/>
          </p:nvSpPr>
          <p:spPr>
            <a:xfrm>
              <a:off x="0" y="0"/>
              <a:ext cx="1763218" cy="1257300"/>
            </a:xfrm>
            <a:prstGeom prst="rect">
              <a:avLst/>
            </a:prstGeom>
            <a:solidFill>
              <a:srgbClr val="000000"/>
            </a:solidFill>
            <a:ln w="12700" cap="flat">
              <a:noFill/>
              <a:miter lim="400000"/>
            </a:ln>
            <a:effectLst/>
          </p:spPr>
          <p:txBody>
            <a:bodyPr wrap="square" lIns="50800" tIns="50800" rIns="50800" bIns="50800" numCol="1" anchor="ctr">
              <a:noAutofit/>
            </a:bodyPr>
            <a:lstStyle/>
            <a:p>
              <a:pPr algn="ctr">
                <a:spcBef>
                  <a:spcPts val="0"/>
                </a:spcBef>
                <a:defRPr sz="3200">
                  <a:latin typeface="+mn-lt"/>
                  <a:ea typeface="+mn-ea"/>
                  <a:cs typeface="+mn-cs"/>
                  <a:sym typeface="Helvetica Neue Medium"/>
                </a:defRPr>
              </a:pPr>
            </a:p>
          </p:txBody>
        </p:sp>
        <p:sp>
          <p:nvSpPr>
            <p:cNvPr id="310" name="Line"/>
            <p:cNvSpPr/>
            <p:nvPr/>
          </p:nvSpPr>
          <p:spPr>
            <a:xfrm flipV="1">
              <a:off x="6241" y="1327454"/>
              <a:ext cx="1776135" cy="25401"/>
            </a:xfrm>
            <a:prstGeom prst="line">
              <a:avLst/>
            </a:prstGeom>
            <a:noFill/>
            <a:ln w="190500" cap="flat">
              <a:solidFill>
                <a:srgbClr val="B0683D"/>
              </a:solidFill>
              <a:prstDash val="solid"/>
              <a:miter lim="400000"/>
            </a:ln>
            <a:effectLst/>
          </p:spPr>
          <p:txBody>
            <a:bodyPr wrap="square" lIns="50800" tIns="50800" rIns="50800" bIns="50800" numCol="1" anchor="ctr">
              <a:noAutofit/>
            </a:bodyPr>
            <a:lstStyle/>
            <a:p>
              <a:pPr/>
            </a:p>
          </p:txBody>
        </p:sp>
        <p:sp>
          <p:nvSpPr>
            <p:cNvPr id="311" name="Line"/>
            <p:cNvSpPr/>
            <p:nvPr/>
          </p:nvSpPr>
          <p:spPr>
            <a:xfrm flipH="1">
              <a:off x="1858575" y="0"/>
              <a:ext cx="1" cy="1422705"/>
            </a:xfrm>
            <a:prstGeom prst="line">
              <a:avLst/>
            </a:prstGeom>
            <a:noFill/>
            <a:ln w="190500" cap="flat">
              <a:solidFill>
                <a:srgbClr val="B0683D"/>
              </a:solidFill>
              <a:prstDash val="solid"/>
              <a:miter lim="400000"/>
            </a:ln>
            <a:effectLst/>
          </p:spPr>
          <p:txBody>
            <a:bodyPr wrap="square" lIns="50800" tIns="50800" rIns="50800" bIns="50800" numCol="1" anchor="ctr">
              <a:noAutofit/>
            </a:bodyPr>
            <a:lstStyle/>
            <a:p>
              <a:pPr/>
            </a:p>
          </p:txBody>
        </p:sp>
        <p:sp>
          <p:nvSpPr>
            <p:cNvPr id="312" name="Rectangle"/>
            <p:cNvSpPr/>
            <p:nvPr/>
          </p:nvSpPr>
          <p:spPr>
            <a:xfrm flipH="1">
              <a:off x="18129358" y="0"/>
              <a:ext cx="1763218" cy="1257300"/>
            </a:xfrm>
            <a:prstGeom prst="rect">
              <a:avLst/>
            </a:prstGeom>
            <a:solidFill>
              <a:srgbClr val="000000"/>
            </a:solidFill>
            <a:ln w="12700" cap="flat">
              <a:noFill/>
              <a:miter lim="400000"/>
            </a:ln>
            <a:effectLst/>
          </p:spPr>
          <p:txBody>
            <a:bodyPr wrap="square" lIns="50800" tIns="50800" rIns="50800" bIns="50800" numCol="1" anchor="ctr">
              <a:noAutofit/>
            </a:bodyPr>
            <a:lstStyle/>
            <a:p>
              <a:pPr algn="ctr">
                <a:spcBef>
                  <a:spcPts val="0"/>
                </a:spcBef>
                <a:defRPr sz="3200">
                  <a:latin typeface="+mn-lt"/>
                  <a:ea typeface="+mn-ea"/>
                  <a:cs typeface="+mn-cs"/>
                  <a:sym typeface="Helvetica Neue Medium"/>
                </a:defRPr>
              </a:pPr>
            </a:p>
          </p:txBody>
        </p:sp>
        <p:sp>
          <p:nvSpPr>
            <p:cNvPr id="313" name="Line"/>
            <p:cNvSpPr/>
            <p:nvPr/>
          </p:nvSpPr>
          <p:spPr>
            <a:xfrm flipH="1" flipV="1">
              <a:off x="18110199" y="1327454"/>
              <a:ext cx="1776134" cy="25401"/>
            </a:xfrm>
            <a:prstGeom prst="line">
              <a:avLst/>
            </a:prstGeom>
            <a:noFill/>
            <a:ln w="190500" cap="flat">
              <a:solidFill>
                <a:srgbClr val="B0683D"/>
              </a:solidFill>
              <a:prstDash val="solid"/>
              <a:miter lim="400000"/>
            </a:ln>
            <a:effectLst/>
          </p:spPr>
          <p:txBody>
            <a:bodyPr wrap="square" lIns="50800" tIns="50800" rIns="50800" bIns="50800" numCol="1" anchor="ctr">
              <a:noAutofit/>
            </a:bodyPr>
            <a:lstStyle/>
            <a:p>
              <a:pPr/>
            </a:p>
          </p:txBody>
        </p:sp>
        <p:sp>
          <p:nvSpPr>
            <p:cNvPr id="314" name="Line"/>
            <p:cNvSpPr/>
            <p:nvPr/>
          </p:nvSpPr>
          <p:spPr>
            <a:xfrm>
              <a:off x="18034000" y="0"/>
              <a:ext cx="1" cy="1422705"/>
            </a:xfrm>
            <a:prstGeom prst="line">
              <a:avLst/>
            </a:prstGeom>
            <a:noFill/>
            <a:ln w="190500" cap="flat">
              <a:solidFill>
                <a:srgbClr val="B0683D"/>
              </a:solidFill>
              <a:prstDash val="solid"/>
              <a:miter lim="400000"/>
            </a:ln>
            <a:effectLst/>
          </p:spPr>
          <p:txBody>
            <a:bodyPr wrap="square" lIns="50800" tIns="50800" rIns="50800" bIns="50800" numCol="1" anchor="ctr">
              <a:noAutofit/>
            </a:bodyPr>
            <a:lstStyle/>
            <a:p>
              <a:pPr/>
            </a:p>
          </p:txBody>
        </p:sp>
      </p:grpSp>
      <p:grpSp>
        <p:nvGrpSpPr>
          <p:cNvPr id="318" name="Group"/>
          <p:cNvGrpSpPr/>
          <p:nvPr/>
        </p:nvGrpSpPr>
        <p:grpSpPr>
          <a:xfrm>
            <a:off x="243307" y="7543800"/>
            <a:ext cx="3860327" cy="2616654"/>
            <a:chOff x="0" y="0"/>
            <a:chExt cx="3860325" cy="2616653"/>
          </a:xfrm>
        </p:grpSpPr>
        <p:sp>
          <p:nvSpPr>
            <p:cNvPr id="322" name="Connection Line"/>
            <p:cNvSpPr/>
            <p:nvPr/>
          </p:nvSpPr>
          <p:spPr>
            <a:xfrm>
              <a:off x="0" y="0"/>
              <a:ext cx="3860326" cy="261665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cubicBezTo>
                    <a:pt x="18738" y="9047"/>
                    <a:pt x="11538" y="1847"/>
                    <a:pt x="0" y="0"/>
                  </a:cubicBezTo>
                </a:path>
              </a:pathLst>
            </a:custGeom>
            <a:noFill/>
            <a:ln w="25400" cap="flat">
              <a:solidFill>
                <a:srgbClr val="FFFFFF"/>
              </a:solidFill>
              <a:prstDash val="solid"/>
              <a:miter lim="400000"/>
            </a:ln>
            <a:effectLst/>
          </p:spPr>
          <p:txBody>
            <a:bodyPr/>
            <a:lstStyle/>
            <a:p>
              <a:pPr/>
            </a:p>
          </p:txBody>
        </p:sp>
        <p:sp>
          <p:nvSpPr>
            <p:cNvPr id="317" name="Eternity"/>
            <p:cNvSpPr txBox="1"/>
            <p:nvPr/>
          </p:nvSpPr>
          <p:spPr>
            <a:xfrm rot="1573389">
              <a:off x="1058919" y="990827"/>
              <a:ext cx="1742487" cy="6350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defRPr b="1" i="1" sz="3200">
                  <a:latin typeface="Palatino"/>
                  <a:ea typeface="Palatino"/>
                  <a:cs typeface="Palatino"/>
                  <a:sym typeface="Palatino"/>
                </a:defRPr>
              </a:lvl1pPr>
            </a:lstStyle>
            <a:p>
              <a:pPr/>
              <a:r>
                <a:t>Eternity</a:t>
              </a:r>
            </a:p>
          </p:txBody>
        </p:sp>
      </p:grpSp>
      <p:grpSp>
        <p:nvGrpSpPr>
          <p:cNvPr id="321" name="Group"/>
          <p:cNvGrpSpPr/>
          <p:nvPr/>
        </p:nvGrpSpPr>
        <p:grpSpPr>
          <a:xfrm>
            <a:off x="1069049" y="6978487"/>
            <a:ext cx="3027090" cy="3181513"/>
            <a:chOff x="0" y="0"/>
            <a:chExt cx="3027089" cy="3181511"/>
          </a:xfrm>
        </p:grpSpPr>
        <p:sp>
          <p:nvSpPr>
            <p:cNvPr id="319" name="Line"/>
            <p:cNvSpPr/>
            <p:nvPr/>
          </p:nvSpPr>
          <p:spPr>
            <a:xfrm flipH="1">
              <a:off x="3027089" y="57312"/>
              <a:ext cx="1" cy="3124200"/>
            </a:xfrm>
            <a:prstGeom prst="line">
              <a:avLst/>
            </a:prstGeom>
            <a:noFill/>
            <a:ln w="25400" cap="flat">
              <a:solidFill>
                <a:srgbClr val="FFFFFF"/>
              </a:solidFill>
              <a:prstDash val="solid"/>
              <a:miter lim="400000"/>
            </a:ln>
            <a:effectLst/>
          </p:spPr>
          <p:txBody>
            <a:bodyPr wrap="square" lIns="50800" tIns="50800" rIns="50800" bIns="50800" numCol="1" anchor="ctr">
              <a:noAutofit/>
            </a:bodyPr>
            <a:lstStyle/>
            <a:p>
              <a:pPr/>
            </a:p>
          </p:txBody>
        </p:sp>
        <p:sp>
          <p:nvSpPr>
            <p:cNvPr id="320" name="The Beginning"/>
            <p:cNvSpPr txBox="1"/>
            <p:nvPr/>
          </p:nvSpPr>
          <p:spPr>
            <a:xfrm>
              <a:off x="0" y="0"/>
              <a:ext cx="2790149" cy="63500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lgn="r">
                <a:defRPr b="1" i="1" sz="3200">
                  <a:solidFill>
                    <a:srgbClr val="FFFB00"/>
                  </a:solidFill>
                  <a:latin typeface="Palatino"/>
                  <a:ea typeface="Palatino"/>
                  <a:cs typeface="Palatino"/>
                  <a:sym typeface="Palatino"/>
                </a:defRPr>
              </a:lvl1pPr>
            </a:lstStyle>
            <a:p>
              <a:pPr/>
              <a:r>
                <a:t>The Beginning</a:t>
              </a:r>
            </a:p>
          </p:txBody>
        </p:sp>
      </p:gr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1" presetID="22" grpId="1" fill="hold">
                                  <p:stCondLst>
                                    <p:cond delay="100"/>
                                  </p:stCondLst>
                                  <p:iterate type="el" backwards="0">
                                    <p:tmAbs val="0"/>
                                  </p:iterate>
                                  <p:childTnLst>
                                    <p:set>
                                      <p:cBhvr>
                                        <p:cTn id="6" fill="hold"/>
                                        <p:tgtEl>
                                          <p:spTgt spid="302"/>
                                        </p:tgtEl>
                                        <p:attrNameLst>
                                          <p:attrName>style.visibility</p:attrName>
                                        </p:attrNameLst>
                                      </p:cBhvr>
                                      <p:to>
                                        <p:strVal val="visible"/>
                                      </p:to>
                                    </p:set>
                                    <p:animEffect filter="wipe(up)" transition="in">
                                      <p:cBhvr>
                                        <p:cTn id="7" dur="1000"/>
                                        <p:tgtEl>
                                          <p:spTgt spid="30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02" grpId="1"/>
    </p:bldLst>
  </p:timing>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gradFill flip="none" rotWithShape="1">
          <a:gsLst>
            <a:gs pos="0">
              <a:schemeClr val="accent1">
                <a:hueOff val="373667"/>
                <a:lumOff val="-17254"/>
              </a:schemeClr>
            </a:gs>
            <a:gs pos="31993">
              <a:srgbClr val="001A31"/>
            </a:gs>
            <a:gs pos="69791">
              <a:srgbClr val="000000"/>
            </a:gs>
          </a:gsLst>
          <a:lin ang="5400000" scaled="0"/>
        </a:gradFill>
      </p:bgPr>
    </p:bg>
    <p:spTree>
      <p:nvGrpSpPr>
        <p:cNvPr id="1" name=""/>
        <p:cNvGrpSpPr/>
        <p:nvPr/>
      </p:nvGrpSpPr>
      <p:grpSpPr>
        <a:xfrm>
          <a:off x="0" y="0"/>
          <a:ext cx="0" cy="0"/>
          <a:chOff x="0" y="0"/>
          <a:chExt cx="0" cy="0"/>
        </a:xfrm>
      </p:grpSpPr>
      <p:sp>
        <p:nvSpPr>
          <p:cNvPr id="324" name="Genesis means the book of the beginnings, full of firsts.…"/>
          <p:cNvSpPr txBox="1"/>
          <p:nvPr>
            <p:ph type="body" idx="1"/>
          </p:nvPr>
        </p:nvSpPr>
        <p:spPr>
          <a:xfrm>
            <a:off x="1689100" y="889000"/>
            <a:ext cx="21005800" cy="11388649"/>
          </a:xfrm>
          <a:prstGeom prst="rect">
            <a:avLst/>
          </a:prstGeom>
        </p:spPr>
        <p:txBody>
          <a:bodyPr anchor="t"/>
          <a:lstStyle/>
          <a:p>
            <a:pPr marL="0" indent="0">
              <a:lnSpc>
                <a:spcPct val="140000"/>
              </a:lnSpc>
              <a:buSzTx/>
              <a:buNone/>
              <a:defRPr sz="6400">
                <a:latin typeface="Avenir Next Medium"/>
                <a:ea typeface="Avenir Next Medium"/>
                <a:cs typeface="Avenir Next Medium"/>
                <a:sym typeface="Avenir Next Medium"/>
              </a:defRPr>
            </a:pPr>
            <a:r>
              <a:rPr b="1">
                <a:solidFill>
                  <a:srgbClr val="FFFB00"/>
                </a:solidFill>
                <a:latin typeface="Avenir Next Regular"/>
                <a:ea typeface="Avenir Next Regular"/>
                <a:cs typeface="Avenir Next Regular"/>
                <a:sym typeface="Avenir Next Regular"/>
              </a:rPr>
              <a:t>Genesis</a:t>
            </a:r>
            <a:r>
              <a:t> means </a:t>
            </a:r>
            <a:r>
              <a:rPr>
                <a:solidFill>
                  <a:srgbClr val="FFFB00"/>
                </a:solidFill>
              </a:rPr>
              <a:t>the book of the beginnings, full of firsts.</a:t>
            </a:r>
            <a:endParaRPr>
              <a:solidFill>
                <a:srgbClr val="FFFB00"/>
              </a:solidFill>
            </a:endParaRPr>
          </a:p>
          <a:p>
            <a:pPr marL="2222500" indent="-952500">
              <a:lnSpc>
                <a:spcPct val="120000"/>
              </a:lnSpc>
              <a:spcBef>
                <a:spcPts val="0"/>
              </a:spcBef>
              <a:defRPr sz="5800">
                <a:latin typeface="Avenir Next Medium"/>
                <a:ea typeface="Avenir Next Medium"/>
                <a:cs typeface="Avenir Next Medium"/>
                <a:sym typeface="Avenir Next Medium"/>
              </a:defRPr>
            </a:pPr>
            <a:r>
              <a:t>First man</a:t>
            </a:r>
          </a:p>
          <a:p>
            <a:pPr marL="2222500" indent="-952500">
              <a:lnSpc>
                <a:spcPct val="120000"/>
              </a:lnSpc>
              <a:spcBef>
                <a:spcPts val="0"/>
              </a:spcBef>
              <a:defRPr sz="5800">
                <a:latin typeface="Avenir Next Medium"/>
                <a:ea typeface="Avenir Next Medium"/>
                <a:cs typeface="Avenir Next Medium"/>
                <a:sym typeface="Avenir Next Medium"/>
              </a:defRPr>
            </a:pPr>
            <a:r>
              <a:t>First woman</a:t>
            </a:r>
          </a:p>
          <a:p>
            <a:pPr marL="2222500" indent="-952500">
              <a:lnSpc>
                <a:spcPct val="120000"/>
              </a:lnSpc>
              <a:spcBef>
                <a:spcPts val="0"/>
              </a:spcBef>
              <a:defRPr sz="5800">
                <a:latin typeface="Avenir Next Medium"/>
                <a:ea typeface="Avenir Next Medium"/>
                <a:cs typeface="Avenir Next Medium"/>
                <a:sym typeface="Avenir Next Medium"/>
              </a:defRPr>
            </a:pPr>
            <a:r>
              <a:t>First marriage</a:t>
            </a:r>
          </a:p>
          <a:p>
            <a:pPr marL="2222500" indent="-952500">
              <a:lnSpc>
                <a:spcPct val="120000"/>
              </a:lnSpc>
              <a:spcBef>
                <a:spcPts val="0"/>
              </a:spcBef>
              <a:defRPr sz="5800">
                <a:latin typeface="Avenir Next Medium"/>
                <a:ea typeface="Avenir Next Medium"/>
                <a:cs typeface="Avenir Next Medium"/>
                <a:sym typeface="Avenir Next Medium"/>
              </a:defRPr>
            </a:pPr>
            <a:r>
              <a:t>First fall</a:t>
            </a:r>
          </a:p>
          <a:p>
            <a:pPr marL="2222500" indent="-952500">
              <a:lnSpc>
                <a:spcPct val="120000"/>
              </a:lnSpc>
              <a:spcBef>
                <a:spcPts val="0"/>
              </a:spcBef>
              <a:defRPr sz="5800">
                <a:latin typeface="Avenir Next Medium"/>
                <a:ea typeface="Avenir Next Medium"/>
                <a:cs typeface="Avenir Next Medium"/>
                <a:sym typeface="Avenir Next Medium"/>
              </a:defRPr>
            </a:pPr>
            <a:r>
              <a:t>First Seed promise</a:t>
            </a:r>
          </a:p>
          <a:p>
            <a:pPr marL="2222500" indent="-952500">
              <a:lnSpc>
                <a:spcPct val="120000"/>
              </a:lnSpc>
              <a:spcBef>
                <a:spcPts val="0"/>
              </a:spcBef>
              <a:defRPr sz="5800">
                <a:latin typeface="Avenir Next Medium"/>
                <a:ea typeface="Avenir Next Medium"/>
                <a:cs typeface="Avenir Next Medium"/>
                <a:sym typeface="Avenir Next Medium"/>
              </a:defRPr>
            </a:pPr>
            <a:r>
              <a:t>First baby son</a:t>
            </a:r>
          </a:p>
          <a:p>
            <a:pPr marL="2222500" indent="-952500">
              <a:lnSpc>
                <a:spcPct val="120000"/>
              </a:lnSpc>
              <a:spcBef>
                <a:spcPts val="0"/>
              </a:spcBef>
              <a:defRPr sz="5800">
                <a:latin typeface="Avenir Next Medium"/>
                <a:ea typeface="Avenir Next Medium"/>
                <a:cs typeface="Avenir Next Medium"/>
                <a:sym typeface="Avenir Next Medium"/>
              </a:defRPr>
            </a:pPr>
            <a:r>
              <a:t>First family</a:t>
            </a:r>
          </a:p>
          <a:p>
            <a:pPr marL="2222500" indent="-952500">
              <a:lnSpc>
                <a:spcPct val="120000"/>
              </a:lnSpc>
              <a:spcBef>
                <a:spcPts val="0"/>
              </a:spcBef>
              <a:defRPr sz="5800">
                <a:latin typeface="Avenir Next Medium"/>
                <a:ea typeface="Avenir Next Medium"/>
                <a:cs typeface="Avenir Next Medium"/>
                <a:sym typeface="Avenir Next Medium"/>
              </a:defRPr>
            </a:pPr>
            <a:r>
              <a:t>First brothers</a:t>
            </a:r>
          </a:p>
        </p:txBody>
      </p:sp>
      <p:sp>
        <p:nvSpPr>
          <p:cNvPr id="325" name="First murder…"/>
          <p:cNvSpPr txBox="1"/>
          <p:nvPr/>
        </p:nvSpPr>
        <p:spPr>
          <a:xfrm>
            <a:off x="11582782" y="889000"/>
            <a:ext cx="11239118" cy="1138864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lnSpc>
                <a:spcPct val="140000"/>
              </a:lnSpc>
              <a:defRPr sz="6400">
                <a:latin typeface="Avenir Next Medium"/>
                <a:ea typeface="Avenir Next Medium"/>
                <a:cs typeface="Avenir Next Medium"/>
                <a:sym typeface="Avenir Next Medium"/>
              </a:defRPr>
            </a:pPr>
          </a:p>
          <a:p>
            <a:pPr marL="2222500" indent="-952500">
              <a:lnSpc>
                <a:spcPct val="120000"/>
              </a:lnSpc>
              <a:spcBef>
                <a:spcPts val="0"/>
              </a:spcBef>
              <a:buSzPct val="125000"/>
              <a:buChar char="•"/>
              <a:defRPr sz="5800">
                <a:latin typeface="Avenir Next Medium"/>
                <a:ea typeface="Avenir Next Medium"/>
                <a:cs typeface="Avenir Next Medium"/>
                <a:sym typeface="Avenir Next Medium"/>
              </a:defRPr>
            </a:pPr>
            <a:r>
              <a:t>First murder</a:t>
            </a:r>
          </a:p>
          <a:p>
            <a:pPr marL="2222500" indent="-952500">
              <a:lnSpc>
                <a:spcPct val="120000"/>
              </a:lnSpc>
              <a:spcBef>
                <a:spcPts val="0"/>
              </a:spcBef>
              <a:buSzPct val="125000"/>
              <a:buChar char="•"/>
              <a:defRPr sz="5800">
                <a:latin typeface="Avenir Next Medium"/>
                <a:ea typeface="Avenir Next Medium"/>
                <a:cs typeface="Avenir Next Medium"/>
                <a:sym typeface="Avenir Next Medium"/>
              </a:defRPr>
            </a:pPr>
            <a:r>
              <a:t>First tower</a:t>
            </a:r>
          </a:p>
          <a:p>
            <a:pPr marL="2222500" indent="-952500">
              <a:lnSpc>
                <a:spcPct val="120000"/>
              </a:lnSpc>
              <a:spcBef>
                <a:spcPts val="0"/>
              </a:spcBef>
              <a:buSzPct val="125000"/>
              <a:buChar char="•"/>
              <a:defRPr sz="5800">
                <a:latin typeface="Avenir Next Medium"/>
                <a:ea typeface="Avenir Next Medium"/>
                <a:cs typeface="Avenir Next Medium"/>
                <a:sym typeface="Avenir Next Medium"/>
              </a:defRPr>
            </a:pPr>
            <a:r>
              <a:t>First flood</a:t>
            </a:r>
          </a:p>
          <a:p>
            <a:pPr marL="2222500" indent="-952500">
              <a:lnSpc>
                <a:spcPct val="120000"/>
              </a:lnSpc>
              <a:spcBef>
                <a:spcPts val="0"/>
              </a:spcBef>
              <a:buSzPct val="125000"/>
              <a:buChar char="•"/>
              <a:defRPr sz="5800">
                <a:latin typeface="Avenir Next Medium"/>
                <a:ea typeface="Avenir Next Medium"/>
                <a:cs typeface="Avenir Next Medium"/>
                <a:sym typeface="Avenir Next Medium"/>
              </a:defRPr>
            </a:pPr>
            <a:r>
              <a:t>First twin</a:t>
            </a:r>
          </a:p>
          <a:p>
            <a:pPr marL="2222500" indent="-952500">
              <a:lnSpc>
                <a:spcPct val="120000"/>
              </a:lnSpc>
              <a:spcBef>
                <a:spcPts val="0"/>
              </a:spcBef>
              <a:buSzPct val="125000"/>
              <a:buChar char="•"/>
              <a:defRPr sz="5800">
                <a:latin typeface="Avenir Next Medium"/>
                <a:ea typeface="Avenir Next Medium"/>
                <a:cs typeface="Avenir Next Medium"/>
                <a:sym typeface="Avenir Next Medium"/>
              </a:defRPr>
            </a:pPr>
            <a:r>
              <a:t>First dream</a:t>
            </a:r>
          </a:p>
          <a:p>
            <a:pPr marL="2222500" indent="-952500">
              <a:lnSpc>
                <a:spcPct val="120000"/>
              </a:lnSpc>
              <a:spcBef>
                <a:spcPts val="0"/>
              </a:spcBef>
              <a:buSzPct val="125000"/>
              <a:buChar char="•"/>
              <a:defRPr sz="5800">
                <a:latin typeface="Avenir Next Medium"/>
                <a:ea typeface="Avenir Next Medium"/>
                <a:cs typeface="Avenir Next Medium"/>
                <a:sym typeface="Avenir Next Medium"/>
              </a:defRPr>
            </a:pPr>
            <a:r>
              <a:t>First wrestling</a:t>
            </a:r>
          </a:p>
          <a:p>
            <a:pPr marL="3175000" indent="-1905000">
              <a:lnSpc>
                <a:spcPct val="120000"/>
              </a:lnSpc>
              <a:spcBef>
                <a:spcPts val="0"/>
              </a:spcBef>
              <a:buSzPct val="125000"/>
              <a:buChar char="•"/>
              <a:defRPr sz="5800">
                <a:latin typeface="Avenir Next Medium"/>
                <a:ea typeface="Avenir Next Medium"/>
                <a:cs typeface="Avenir Next Medium"/>
                <a:sym typeface="Avenir Next Medium"/>
              </a:defRPr>
            </a:pPr>
            <a:r>
              <a:t>So on ….</a:t>
            </a:r>
          </a:p>
        </p:txBody>
      </p:sp>
    </p:spTree>
  </p:cSld>
  <p:clrMapOvr>
    <a:masterClrMapping/>
  </p:clrMapOvr>
  <p:transition xmlns:p14="http://schemas.microsoft.com/office/powerpoint/2010/main" spd="med" advClick="1"/>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gradFill flip="none" rotWithShape="1">
          <a:gsLst>
            <a:gs pos="0">
              <a:schemeClr val="accent1">
                <a:hueOff val="373667"/>
                <a:lumOff val="-17254"/>
              </a:schemeClr>
            </a:gs>
            <a:gs pos="31993">
              <a:srgbClr val="001A31"/>
            </a:gs>
            <a:gs pos="69791">
              <a:srgbClr val="000000"/>
            </a:gs>
          </a:gsLst>
          <a:lin ang="5400000" scaled="0"/>
        </a:gradFill>
      </p:bgPr>
    </p:bg>
    <p:spTree>
      <p:nvGrpSpPr>
        <p:cNvPr id="1" name=""/>
        <p:cNvGrpSpPr/>
        <p:nvPr/>
      </p:nvGrpSpPr>
      <p:grpSpPr>
        <a:xfrm>
          <a:off x="0" y="0"/>
          <a:ext cx="0" cy="0"/>
          <a:chOff x="0" y="0"/>
          <a:chExt cx="0" cy="0"/>
        </a:xfrm>
      </p:grpSpPr>
      <p:sp>
        <p:nvSpPr>
          <p:cNvPr id="327" name="God also says, “Lord, in the beginning you made the earth, and your hands made the skies.…"/>
          <p:cNvSpPr txBox="1"/>
          <p:nvPr>
            <p:ph type="body" sz="half" idx="1"/>
          </p:nvPr>
        </p:nvSpPr>
        <p:spPr>
          <a:xfrm>
            <a:off x="1689100" y="889000"/>
            <a:ext cx="21005800" cy="5651500"/>
          </a:xfrm>
          <a:prstGeom prst="rect">
            <a:avLst/>
          </a:prstGeom>
        </p:spPr>
        <p:txBody>
          <a:bodyPr anchor="t"/>
          <a:lstStyle/>
          <a:p>
            <a:pPr marL="0" indent="0">
              <a:spcBef>
                <a:spcPts val="0"/>
              </a:spcBef>
              <a:buSzTx/>
              <a:buNone/>
              <a:defRPr sz="6400">
                <a:latin typeface="Avenir Next Medium"/>
                <a:ea typeface="Avenir Next Medium"/>
                <a:cs typeface="Avenir Next Medium"/>
                <a:sym typeface="Avenir Next Medium"/>
              </a:defRPr>
            </a:pPr>
            <a:r>
              <a:t>God also says, “Lord, in the </a:t>
            </a:r>
            <a:r>
              <a:rPr b="1" i="1">
                <a:solidFill>
                  <a:srgbClr val="FFFB00"/>
                </a:solidFill>
                <a:latin typeface="Palatino"/>
                <a:ea typeface="Palatino"/>
                <a:cs typeface="Palatino"/>
                <a:sym typeface="Palatino"/>
              </a:rPr>
              <a:t>beginning</a:t>
            </a:r>
            <a:r>
              <a:t> you made the earth, and your hands made the skies.</a:t>
            </a:r>
          </a:p>
          <a:p>
            <a:pPr marL="0" indent="0" algn="r">
              <a:spcBef>
                <a:spcPts val="0"/>
              </a:spcBef>
              <a:buSzTx/>
              <a:buNone/>
              <a:defRPr sz="6400">
                <a:latin typeface="Avenir Next Medium"/>
                <a:ea typeface="Avenir Next Medium"/>
                <a:cs typeface="Avenir Next Medium"/>
                <a:sym typeface="Avenir Next Medium"/>
              </a:defRPr>
            </a:pPr>
            <a:r>
              <a:rPr b="1" i="1" sz="5800">
                <a:solidFill>
                  <a:srgbClr val="FFD479"/>
                </a:solidFill>
                <a:latin typeface="Palatino"/>
                <a:ea typeface="Palatino"/>
                <a:cs typeface="Palatino"/>
                <a:sym typeface="Palatino"/>
              </a:rPr>
              <a:t>– Hebrews 1:10 </a:t>
            </a:r>
            <a:r>
              <a:rPr i="1" sz="4000">
                <a:latin typeface="Palatino"/>
                <a:ea typeface="Palatino"/>
                <a:cs typeface="Palatino"/>
                <a:sym typeface="Palatino"/>
              </a:rPr>
              <a:t>NCV</a:t>
            </a:r>
          </a:p>
        </p:txBody>
      </p:sp>
      <p:grpSp>
        <p:nvGrpSpPr>
          <p:cNvPr id="340" name="Group"/>
          <p:cNvGrpSpPr/>
          <p:nvPr/>
        </p:nvGrpSpPr>
        <p:grpSpPr>
          <a:xfrm>
            <a:off x="2245712" y="10286999"/>
            <a:ext cx="19892576" cy="1422706"/>
            <a:chOff x="0" y="0"/>
            <a:chExt cx="19892575" cy="1422704"/>
          </a:xfrm>
        </p:grpSpPr>
        <p:grpSp>
          <p:nvGrpSpPr>
            <p:cNvPr id="333" name="Group"/>
            <p:cNvGrpSpPr/>
            <p:nvPr/>
          </p:nvGrpSpPr>
          <p:grpSpPr>
            <a:xfrm>
              <a:off x="1606231" y="53587"/>
              <a:ext cx="16563622" cy="1366331"/>
              <a:chOff x="0" y="0"/>
              <a:chExt cx="16563621" cy="1366329"/>
            </a:xfrm>
          </p:grpSpPr>
          <p:pic>
            <p:nvPicPr>
              <p:cNvPr id="328" name="origBible copy 7.jpg" descr="origBible copy 7.jpg"/>
              <p:cNvPicPr>
                <a:picLocks noChangeAspect="1"/>
              </p:cNvPicPr>
              <p:nvPr/>
            </p:nvPicPr>
            <p:blipFill>
              <a:blip r:embed="rId2">
                <a:extLst/>
              </a:blip>
              <a:stretch>
                <a:fillRect/>
              </a:stretch>
            </p:blipFill>
            <p:spPr>
              <a:xfrm>
                <a:off x="0" y="54222"/>
                <a:ext cx="5808900" cy="1238606"/>
              </a:xfrm>
              <a:prstGeom prst="rect">
                <a:avLst/>
              </a:prstGeom>
              <a:ln w="12700" cap="flat">
                <a:noFill/>
                <a:miter lim="400000"/>
              </a:ln>
              <a:effectLst/>
            </p:spPr>
          </p:pic>
          <p:grpSp>
            <p:nvGrpSpPr>
              <p:cNvPr id="331" name="Group"/>
              <p:cNvGrpSpPr/>
              <p:nvPr/>
            </p:nvGrpSpPr>
            <p:grpSpPr>
              <a:xfrm>
                <a:off x="5622442" y="0"/>
                <a:ext cx="10941180" cy="1347051"/>
                <a:chOff x="0" y="0"/>
                <a:chExt cx="10941178" cy="1347050"/>
              </a:xfrm>
            </p:grpSpPr>
            <p:pic>
              <p:nvPicPr>
                <p:cNvPr id="329" name="origBible copy 9.jpg" descr="origBible copy 9.jpg"/>
                <p:cNvPicPr>
                  <a:picLocks noChangeAspect="1"/>
                </p:cNvPicPr>
                <p:nvPr/>
              </p:nvPicPr>
              <p:blipFill>
                <a:blip r:embed="rId3">
                  <a:extLst/>
                </a:blip>
                <a:stretch>
                  <a:fillRect/>
                </a:stretch>
              </p:blipFill>
              <p:spPr>
                <a:xfrm>
                  <a:off x="5262136" y="0"/>
                  <a:ext cx="5679043" cy="1347051"/>
                </a:xfrm>
                <a:prstGeom prst="rect">
                  <a:avLst/>
                </a:prstGeom>
                <a:ln w="12700" cap="flat">
                  <a:noFill/>
                  <a:miter lim="400000"/>
                </a:ln>
                <a:effectLst/>
              </p:spPr>
            </p:pic>
            <p:pic>
              <p:nvPicPr>
                <p:cNvPr id="330" name="origBible copy 8.jpg" descr="origBible copy 8.jpg"/>
                <p:cNvPicPr>
                  <a:picLocks noChangeAspect="1"/>
                </p:cNvPicPr>
                <p:nvPr/>
              </p:nvPicPr>
              <p:blipFill>
                <a:blip r:embed="rId4">
                  <a:extLst/>
                </a:blip>
                <a:stretch>
                  <a:fillRect/>
                </a:stretch>
              </p:blipFill>
              <p:spPr>
                <a:xfrm>
                  <a:off x="0" y="22961"/>
                  <a:ext cx="5434125" cy="1301129"/>
                </a:xfrm>
                <a:prstGeom prst="rect">
                  <a:avLst/>
                </a:prstGeom>
                <a:ln w="12700" cap="flat">
                  <a:noFill/>
                  <a:miter lim="400000"/>
                </a:ln>
                <a:effectLst/>
              </p:spPr>
            </p:pic>
          </p:grpSp>
          <p:sp>
            <p:nvSpPr>
              <p:cNvPr id="332" name="Rectangle"/>
              <p:cNvSpPr/>
              <p:nvPr/>
            </p:nvSpPr>
            <p:spPr>
              <a:xfrm>
                <a:off x="6870" y="1178883"/>
                <a:ext cx="16549337" cy="187447"/>
              </a:xfrm>
              <a:prstGeom prst="rect">
                <a:avLst/>
              </a:prstGeom>
              <a:solidFill>
                <a:srgbClr val="BC6432"/>
              </a:solidFill>
              <a:ln w="12700" cap="flat">
                <a:noFill/>
                <a:miter lim="400000"/>
              </a:ln>
              <a:effectLst/>
            </p:spPr>
            <p:txBody>
              <a:bodyPr wrap="square" lIns="50800" tIns="50800" rIns="50800" bIns="50800" numCol="1" anchor="ctr">
                <a:noAutofit/>
              </a:bodyPr>
              <a:lstStyle/>
              <a:p>
                <a:pPr algn="ctr">
                  <a:spcBef>
                    <a:spcPts val="0"/>
                  </a:spcBef>
                  <a:defRPr sz="3200">
                    <a:latin typeface="+mn-lt"/>
                    <a:ea typeface="+mn-ea"/>
                    <a:cs typeface="+mn-cs"/>
                    <a:sym typeface="Helvetica Neue Medium"/>
                  </a:defRPr>
                </a:pPr>
              </a:p>
            </p:txBody>
          </p:sp>
        </p:grpSp>
        <p:sp>
          <p:nvSpPr>
            <p:cNvPr id="334" name="Rectangle"/>
            <p:cNvSpPr/>
            <p:nvPr/>
          </p:nvSpPr>
          <p:spPr>
            <a:xfrm>
              <a:off x="0" y="0"/>
              <a:ext cx="1763218" cy="1257300"/>
            </a:xfrm>
            <a:prstGeom prst="rect">
              <a:avLst/>
            </a:prstGeom>
            <a:solidFill>
              <a:srgbClr val="000000"/>
            </a:solidFill>
            <a:ln w="12700" cap="flat">
              <a:noFill/>
              <a:miter lim="400000"/>
            </a:ln>
            <a:effectLst/>
          </p:spPr>
          <p:txBody>
            <a:bodyPr wrap="square" lIns="50800" tIns="50800" rIns="50800" bIns="50800" numCol="1" anchor="ctr">
              <a:noAutofit/>
            </a:bodyPr>
            <a:lstStyle/>
            <a:p>
              <a:pPr algn="ctr">
                <a:spcBef>
                  <a:spcPts val="0"/>
                </a:spcBef>
                <a:defRPr sz="3200">
                  <a:latin typeface="+mn-lt"/>
                  <a:ea typeface="+mn-ea"/>
                  <a:cs typeface="+mn-cs"/>
                  <a:sym typeface="Helvetica Neue Medium"/>
                </a:defRPr>
              </a:pPr>
            </a:p>
          </p:txBody>
        </p:sp>
        <p:sp>
          <p:nvSpPr>
            <p:cNvPr id="335" name="Line"/>
            <p:cNvSpPr/>
            <p:nvPr/>
          </p:nvSpPr>
          <p:spPr>
            <a:xfrm flipV="1">
              <a:off x="6241" y="1327454"/>
              <a:ext cx="1776135" cy="25401"/>
            </a:xfrm>
            <a:prstGeom prst="line">
              <a:avLst/>
            </a:prstGeom>
            <a:noFill/>
            <a:ln w="190500" cap="flat">
              <a:solidFill>
                <a:srgbClr val="B0683D"/>
              </a:solidFill>
              <a:prstDash val="solid"/>
              <a:miter lim="400000"/>
            </a:ln>
            <a:effectLst/>
          </p:spPr>
          <p:txBody>
            <a:bodyPr wrap="square" lIns="50800" tIns="50800" rIns="50800" bIns="50800" numCol="1" anchor="ctr">
              <a:noAutofit/>
            </a:bodyPr>
            <a:lstStyle/>
            <a:p>
              <a:pPr/>
            </a:p>
          </p:txBody>
        </p:sp>
        <p:sp>
          <p:nvSpPr>
            <p:cNvPr id="336" name="Line"/>
            <p:cNvSpPr/>
            <p:nvPr/>
          </p:nvSpPr>
          <p:spPr>
            <a:xfrm flipH="1">
              <a:off x="1858575" y="0"/>
              <a:ext cx="1" cy="1422705"/>
            </a:xfrm>
            <a:prstGeom prst="line">
              <a:avLst/>
            </a:prstGeom>
            <a:noFill/>
            <a:ln w="190500" cap="flat">
              <a:solidFill>
                <a:srgbClr val="B0683D"/>
              </a:solidFill>
              <a:prstDash val="solid"/>
              <a:miter lim="400000"/>
            </a:ln>
            <a:effectLst/>
          </p:spPr>
          <p:txBody>
            <a:bodyPr wrap="square" lIns="50800" tIns="50800" rIns="50800" bIns="50800" numCol="1" anchor="ctr">
              <a:noAutofit/>
            </a:bodyPr>
            <a:lstStyle/>
            <a:p>
              <a:pPr/>
            </a:p>
          </p:txBody>
        </p:sp>
        <p:sp>
          <p:nvSpPr>
            <p:cNvPr id="337" name="Rectangle"/>
            <p:cNvSpPr/>
            <p:nvPr/>
          </p:nvSpPr>
          <p:spPr>
            <a:xfrm flipH="1">
              <a:off x="18129358" y="0"/>
              <a:ext cx="1763218" cy="1257300"/>
            </a:xfrm>
            <a:prstGeom prst="rect">
              <a:avLst/>
            </a:prstGeom>
            <a:solidFill>
              <a:srgbClr val="000000"/>
            </a:solidFill>
            <a:ln w="12700" cap="flat">
              <a:noFill/>
              <a:miter lim="400000"/>
            </a:ln>
            <a:effectLst/>
          </p:spPr>
          <p:txBody>
            <a:bodyPr wrap="square" lIns="50800" tIns="50800" rIns="50800" bIns="50800" numCol="1" anchor="ctr">
              <a:noAutofit/>
            </a:bodyPr>
            <a:lstStyle/>
            <a:p>
              <a:pPr algn="ctr">
                <a:spcBef>
                  <a:spcPts val="0"/>
                </a:spcBef>
                <a:defRPr sz="3200">
                  <a:latin typeface="+mn-lt"/>
                  <a:ea typeface="+mn-ea"/>
                  <a:cs typeface="+mn-cs"/>
                  <a:sym typeface="Helvetica Neue Medium"/>
                </a:defRPr>
              </a:pPr>
            </a:p>
          </p:txBody>
        </p:sp>
        <p:sp>
          <p:nvSpPr>
            <p:cNvPr id="338" name="Line"/>
            <p:cNvSpPr/>
            <p:nvPr/>
          </p:nvSpPr>
          <p:spPr>
            <a:xfrm flipH="1" flipV="1">
              <a:off x="18110199" y="1327454"/>
              <a:ext cx="1776134" cy="25401"/>
            </a:xfrm>
            <a:prstGeom prst="line">
              <a:avLst/>
            </a:prstGeom>
            <a:noFill/>
            <a:ln w="190500" cap="flat">
              <a:solidFill>
                <a:srgbClr val="B0683D"/>
              </a:solidFill>
              <a:prstDash val="solid"/>
              <a:miter lim="400000"/>
            </a:ln>
            <a:effectLst/>
          </p:spPr>
          <p:txBody>
            <a:bodyPr wrap="square" lIns="50800" tIns="50800" rIns="50800" bIns="50800" numCol="1" anchor="ctr">
              <a:noAutofit/>
            </a:bodyPr>
            <a:lstStyle/>
            <a:p>
              <a:pPr/>
            </a:p>
          </p:txBody>
        </p:sp>
        <p:sp>
          <p:nvSpPr>
            <p:cNvPr id="339" name="Line"/>
            <p:cNvSpPr/>
            <p:nvPr/>
          </p:nvSpPr>
          <p:spPr>
            <a:xfrm>
              <a:off x="18034000" y="0"/>
              <a:ext cx="1" cy="1422705"/>
            </a:xfrm>
            <a:prstGeom prst="line">
              <a:avLst/>
            </a:prstGeom>
            <a:noFill/>
            <a:ln w="190500" cap="flat">
              <a:solidFill>
                <a:srgbClr val="B0683D"/>
              </a:solidFill>
              <a:prstDash val="solid"/>
              <a:miter lim="400000"/>
            </a:ln>
            <a:effectLst/>
          </p:spPr>
          <p:txBody>
            <a:bodyPr wrap="square" lIns="50800" tIns="50800" rIns="50800" bIns="50800" numCol="1" anchor="ctr">
              <a:noAutofit/>
            </a:bodyPr>
            <a:lstStyle/>
            <a:p>
              <a:pPr/>
            </a:p>
          </p:txBody>
        </p:sp>
      </p:grpSp>
      <p:grpSp>
        <p:nvGrpSpPr>
          <p:cNvPr id="343" name="Group"/>
          <p:cNvGrpSpPr/>
          <p:nvPr/>
        </p:nvGrpSpPr>
        <p:grpSpPr>
          <a:xfrm>
            <a:off x="243307" y="7543800"/>
            <a:ext cx="3860327" cy="2616654"/>
            <a:chOff x="0" y="0"/>
            <a:chExt cx="3860325" cy="2616653"/>
          </a:xfrm>
        </p:grpSpPr>
        <p:sp>
          <p:nvSpPr>
            <p:cNvPr id="347" name="Connection Line"/>
            <p:cNvSpPr/>
            <p:nvPr/>
          </p:nvSpPr>
          <p:spPr>
            <a:xfrm>
              <a:off x="0" y="0"/>
              <a:ext cx="3860326" cy="261665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cubicBezTo>
                    <a:pt x="18738" y="9047"/>
                    <a:pt x="11538" y="1847"/>
                    <a:pt x="0" y="0"/>
                  </a:cubicBezTo>
                </a:path>
              </a:pathLst>
            </a:custGeom>
            <a:noFill/>
            <a:ln w="25400" cap="flat">
              <a:solidFill>
                <a:srgbClr val="FFFFFF"/>
              </a:solidFill>
              <a:prstDash val="solid"/>
              <a:miter lim="400000"/>
            </a:ln>
            <a:effectLst/>
          </p:spPr>
          <p:txBody>
            <a:bodyPr/>
            <a:lstStyle/>
            <a:p>
              <a:pPr/>
            </a:p>
          </p:txBody>
        </p:sp>
        <p:sp>
          <p:nvSpPr>
            <p:cNvPr id="342" name="Eternity"/>
            <p:cNvSpPr txBox="1"/>
            <p:nvPr/>
          </p:nvSpPr>
          <p:spPr>
            <a:xfrm rot="1573389">
              <a:off x="1058919" y="990827"/>
              <a:ext cx="1742487" cy="6350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defRPr b="1" i="1" sz="3200">
                  <a:latin typeface="Palatino"/>
                  <a:ea typeface="Palatino"/>
                  <a:cs typeface="Palatino"/>
                  <a:sym typeface="Palatino"/>
                </a:defRPr>
              </a:lvl1pPr>
            </a:lstStyle>
            <a:p>
              <a:pPr/>
              <a:r>
                <a:t>Eternity</a:t>
              </a:r>
            </a:p>
          </p:txBody>
        </p:sp>
      </p:grpSp>
      <p:grpSp>
        <p:nvGrpSpPr>
          <p:cNvPr id="346" name="Group"/>
          <p:cNvGrpSpPr/>
          <p:nvPr/>
        </p:nvGrpSpPr>
        <p:grpSpPr>
          <a:xfrm>
            <a:off x="1069049" y="6978487"/>
            <a:ext cx="3027090" cy="3181513"/>
            <a:chOff x="0" y="0"/>
            <a:chExt cx="3027089" cy="3181511"/>
          </a:xfrm>
        </p:grpSpPr>
        <p:sp>
          <p:nvSpPr>
            <p:cNvPr id="344" name="Line"/>
            <p:cNvSpPr/>
            <p:nvPr/>
          </p:nvSpPr>
          <p:spPr>
            <a:xfrm flipH="1">
              <a:off x="3027089" y="57312"/>
              <a:ext cx="1" cy="3124200"/>
            </a:xfrm>
            <a:prstGeom prst="line">
              <a:avLst/>
            </a:prstGeom>
            <a:noFill/>
            <a:ln w="25400" cap="flat">
              <a:solidFill>
                <a:srgbClr val="FFFFFF"/>
              </a:solidFill>
              <a:prstDash val="solid"/>
              <a:miter lim="400000"/>
            </a:ln>
            <a:effectLst/>
          </p:spPr>
          <p:txBody>
            <a:bodyPr wrap="square" lIns="50800" tIns="50800" rIns="50800" bIns="50800" numCol="1" anchor="ctr">
              <a:noAutofit/>
            </a:bodyPr>
            <a:lstStyle/>
            <a:p>
              <a:pPr/>
            </a:p>
          </p:txBody>
        </p:sp>
        <p:sp>
          <p:nvSpPr>
            <p:cNvPr id="345" name="The Beginning"/>
            <p:cNvSpPr txBox="1"/>
            <p:nvPr/>
          </p:nvSpPr>
          <p:spPr>
            <a:xfrm>
              <a:off x="0" y="0"/>
              <a:ext cx="2790149" cy="63500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lgn="r">
                <a:defRPr b="1" i="1" sz="3200">
                  <a:solidFill>
                    <a:srgbClr val="FFFB00"/>
                  </a:solidFill>
                  <a:latin typeface="Palatino"/>
                  <a:ea typeface="Palatino"/>
                  <a:cs typeface="Palatino"/>
                  <a:sym typeface="Palatino"/>
                </a:defRPr>
              </a:lvl1pPr>
            </a:lstStyle>
            <a:p>
              <a:pPr/>
              <a:r>
                <a:t>The Beginning</a:t>
              </a:r>
            </a:p>
          </p:txBody>
        </p:sp>
      </p:grpSp>
    </p:spTree>
  </p:cSld>
  <p:clrMapOvr>
    <a:masterClrMapping/>
  </p:clrMapOvr>
  <p:transition xmlns:p14="http://schemas.microsoft.com/office/powerpoint/2010/main" spd="med" advClick="1"/>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gradFill flip="none" rotWithShape="1">
          <a:gsLst>
            <a:gs pos="0">
              <a:schemeClr val="accent1">
                <a:hueOff val="373667"/>
                <a:lumOff val="-17254"/>
              </a:schemeClr>
            </a:gs>
            <a:gs pos="31993">
              <a:srgbClr val="001A31"/>
            </a:gs>
            <a:gs pos="69791">
              <a:srgbClr val="000000"/>
            </a:gs>
          </a:gsLst>
          <a:lin ang="5400000" scaled="0"/>
        </a:gradFill>
      </p:bgPr>
    </p:bg>
    <p:spTree>
      <p:nvGrpSpPr>
        <p:cNvPr id="1" name=""/>
        <p:cNvGrpSpPr/>
        <p:nvPr/>
      </p:nvGrpSpPr>
      <p:grpSpPr>
        <a:xfrm>
          <a:off x="0" y="0"/>
          <a:ext cx="0" cy="0"/>
          <a:chOff x="0" y="0"/>
          <a:chExt cx="0" cy="0"/>
        </a:xfrm>
      </p:grpSpPr>
      <p:sp>
        <p:nvSpPr>
          <p:cNvPr id="349" name="Line"/>
          <p:cNvSpPr/>
          <p:nvPr/>
        </p:nvSpPr>
        <p:spPr>
          <a:xfrm>
            <a:off x="5147845" y="12321273"/>
            <a:ext cx="14359243" cy="1"/>
          </a:xfrm>
          <a:prstGeom prst="line">
            <a:avLst/>
          </a:prstGeom>
          <a:ln w="63500">
            <a:solidFill>
              <a:srgbClr val="FFD479"/>
            </a:solidFill>
            <a:miter lim="400000"/>
            <a:tailEnd type="triangle"/>
          </a:ln>
        </p:spPr>
        <p:txBody>
          <a:bodyPr lIns="50800" tIns="50800" rIns="50800" bIns="50800" anchor="ctr"/>
          <a:lstStyle/>
          <a:p>
            <a:pPr/>
          </a:p>
        </p:txBody>
      </p:sp>
      <p:grpSp>
        <p:nvGrpSpPr>
          <p:cNvPr id="362" name="Group"/>
          <p:cNvGrpSpPr/>
          <p:nvPr/>
        </p:nvGrpSpPr>
        <p:grpSpPr>
          <a:xfrm>
            <a:off x="2245712" y="10286999"/>
            <a:ext cx="19892576" cy="1422706"/>
            <a:chOff x="0" y="0"/>
            <a:chExt cx="19892575" cy="1422704"/>
          </a:xfrm>
        </p:grpSpPr>
        <p:grpSp>
          <p:nvGrpSpPr>
            <p:cNvPr id="355" name="Group"/>
            <p:cNvGrpSpPr/>
            <p:nvPr/>
          </p:nvGrpSpPr>
          <p:grpSpPr>
            <a:xfrm>
              <a:off x="1606231" y="53587"/>
              <a:ext cx="16563622" cy="1366331"/>
              <a:chOff x="0" y="0"/>
              <a:chExt cx="16563621" cy="1366329"/>
            </a:xfrm>
          </p:grpSpPr>
          <p:pic>
            <p:nvPicPr>
              <p:cNvPr id="350" name="origBible copy 7.jpg" descr="origBible copy 7.jpg"/>
              <p:cNvPicPr>
                <a:picLocks noChangeAspect="1"/>
              </p:cNvPicPr>
              <p:nvPr/>
            </p:nvPicPr>
            <p:blipFill>
              <a:blip r:embed="rId2">
                <a:extLst/>
              </a:blip>
              <a:stretch>
                <a:fillRect/>
              </a:stretch>
            </p:blipFill>
            <p:spPr>
              <a:xfrm>
                <a:off x="0" y="54222"/>
                <a:ext cx="5808900" cy="1238606"/>
              </a:xfrm>
              <a:prstGeom prst="rect">
                <a:avLst/>
              </a:prstGeom>
              <a:ln w="12700" cap="flat">
                <a:noFill/>
                <a:miter lim="400000"/>
              </a:ln>
              <a:effectLst/>
            </p:spPr>
          </p:pic>
          <p:grpSp>
            <p:nvGrpSpPr>
              <p:cNvPr id="353" name="Group"/>
              <p:cNvGrpSpPr/>
              <p:nvPr/>
            </p:nvGrpSpPr>
            <p:grpSpPr>
              <a:xfrm>
                <a:off x="5622442" y="0"/>
                <a:ext cx="10941180" cy="1347051"/>
                <a:chOff x="0" y="0"/>
                <a:chExt cx="10941178" cy="1347050"/>
              </a:xfrm>
            </p:grpSpPr>
            <p:pic>
              <p:nvPicPr>
                <p:cNvPr id="351" name="origBible copy 9.jpg" descr="origBible copy 9.jpg"/>
                <p:cNvPicPr>
                  <a:picLocks noChangeAspect="1"/>
                </p:cNvPicPr>
                <p:nvPr/>
              </p:nvPicPr>
              <p:blipFill>
                <a:blip r:embed="rId3">
                  <a:extLst/>
                </a:blip>
                <a:stretch>
                  <a:fillRect/>
                </a:stretch>
              </p:blipFill>
              <p:spPr>
                <a:xfrm>
                  <a:off x="5262136" y="0"/>
                  <a:ext cx="5679043" cy="1347051"/>
                </a:xfrm>
                <a:prstGeom prst="rect">
                  <a:avLst/>
                </a:prstGeom>
                <a:ln w="12700" cap="flat">
                  <a:noFill/>
                  <a:miter lim="400000"/>
                </a:ln>
                <a:effectLst/>
              </p:spPr>
            </p:pic>
            <p:pic>
              <p:nvPicPr>
                <p:cNvPr id="352" name="origBible copy 8.jpg" descr="origBible copy 8.jpg"/>
                <p:cNvPicPr>
                  <a:picLocks noChangeAspect="1"/>
                </p:cNvPicPr>
                <p:nvPr/>
              </p:nvPicPr>
              <p:blipFill>
                <a:blip r:embed="rId4">
                  <a:extLst/>
                </a:blip>
                <a:stretch>
                  <a:fillRect/>
                </a:stretch>
              </p:blipFill>
              <p:spPr>
                <a:xfrm>
                  <a:off x="0" y="22961"/>
                  <a:ext cx="5434125" cy="1301129"/>
                </a:xfrm>
                <a:prstGeom prst="rect">
                  <a:avLst/>
                </a:prstGeom>
                <a:ln w="12700" cap="flat">
                  <a:noFill/>
                  <a:miter lim="400000"/>
                </a:ln>
                <a:effectLst/>
              </p:spPr>
            </p:pic>
          </p:grpSp>
          <p:sp>
            <p:nvSpPr>
              <p:cNvPr id="354" name="Rectangle"/>
              <p:cNvSpPr/>
              <p:nvPr/>
            </p:nvSpPr>
            <p:spPr>
              <a:xfrm>
                <a:off x="6870" y="1178883"/>
                <a:ext cx="16549337" cy="187447"/>
              </a:xfrm>
              <a:prstGeom prst="rect">
                <a:avLst/>
              </a:prstGeom>
              <a:solidFill>
                <a:srgbClr val="BC6432"/>
              </a:solidFill>
              <a:ln w="12700" cap="flat">
                <a:noFill/>
                <a:miter lim="400000"/>
              </a:ln>
              <a:effectLst/>
            </p:spPr>
            <p:txBody>
              <a:bodyPr wrap="square" lIns="50800" tIns="50800" rIns="50800" bIns="50800" numCol="1" anchor="ctr">
                <a:noAutofit/>
              </a:bodyPr>
              <a:lstStyle/>
              <a:p>
                <a:pPr algn="ctr">
                  <a:spcBef>
                    <a:spcPts val="0"/>
                  </a:spcBef>
                  <a:defRPr sz="3200">
                    <a:latin typeface="+mn-lt"/>
                    <a:ea typeface="+mn-ea"/>
                    <a:cs typeface="+mn-cs"/>
                    <a:sym typeface="Helvetica Neue Medium"/>
                  </a:defRPr>
                </a:pPr>
              </a:p>
            </p:txBody>
          </p:sp>
        </p:grpSp>
        <p:sp>
          <p:nvSpPr>
            <p:cNvPr id="356" name="Rectangle"/>
            <p:cNvSpPr/>
            <p:nvPr/>
          </p:nvSpPr>
          <p:spPr>
            <a:xfrm>
              <a:off x="0" y="0"/>
              <a:ext cx="1763218" cy="1257300"/>
            </a:xfrm>
            <a:prstGeom prst="rect">
              <a:avLst/>
            </a:prstGeom>
            <a:solidFill>
              <a:srgbClr val="000000"/>
            </a:solidFill>
            <a:ln w="12700" cap="flat">
              <a:noFill/>
              <a:miter lim="400000"/>
            </a:ln>
            <a:effectLst/>
          </p:spPr>
          <p:txBody>
            <a:bodyPr wrap="square" lIns="50800" tIns="50800" rIns="50800" bIns="50800" numCol="1" anchor="ctr">
              <a:noAutofit/>
            </a:bodyPr>
            <a:lstStyle/>
            <a:p>
              <a:pPr algn="ctr">
                <a:spcBef>
                  <a:spcPts val="0"/>
                </a:spcBef>
                <a:defRPr sz="3200">
                  <a:latin typeface="+mn-lt"/>
                  <a:ea typeface="+mn-ea"/>
                  <a:cs typeface="+mn-cs"/>
                  <a:sym typeface="Helvetica Neue Medium"/>
                </a:defRPr>
              </a:pPr>
            </a:p>
          </p:txBody>
        </p:sp>
        <p:sp>
          <p:nvSpPr>
            <p:cNvPr id="357" name="Line"/>
            <p:cNvSpPr/>
            <p:nvPr/>
          </p:nvSpPr>
          <p:spPr>
            <a:xfrm flipV="1">
              <a:off x="6241" y="1327454"/>
              <a:ext cx="1776135" cy="25401"/>
            </a:xfrm>
            <a:prstGeom prst="line">
              <a:avLst/>
            </a:prstGeom>
            <a:noFill/>
            <a:ln w="190500" cap="flat">
              <a:solidFill>
                <a:srgbClr val="B0683D"/>
              </a:solidFill>
              <a:prstDash val="solid"/>
              <a:miter lim="400000"/>
            </a:ln>
            <a:effectLst/>
          </p:spPr>
          <p:txBody>
            <a:bodyPr wrap="square" lIns="50800" tIns="50800" rIns="50800" bIns="50800" numCol="1" anchor="ctr">
              <a:noAutofit/>
            </a:bodyPr>
            <a:lstStyle/>
            <a:p>
              <a:pPr/>
            </a:p>
          </p:txBody>
        </p:sp>
        <p:sp>
          <p:nvSpPr>
            <p:cNvPr id="358" name="Line"/>
            <p:cNvSpPr/>
            <p:nvPr/>
          </p:nvSpPr>
          <p:spPr>
            <a:xfrm flipH="1">
              <a:off x="1858575" y="0"/>
              <a:ext cx="1" cy="1422705"/>
            </a:xfrm>
            <a:prstGeom prst="line">
              <a:avLst/>
            </a:prstGeom>
            <a:noFill/>
            <a:ln w="190500" cap="flat">
              <a:solidFill>
                <a:srgbClr val="B0683D"/>
              </a:solidFill>
              <a:prstDash val="solid"/>
              <a:miter lim="400000"/>
            </a:ln>
            <a:effectLst/>
          </p:spPr>
          <p:txBody>
            <a:bodyPr wrap="square" lIns="50800" tIns="50800" rIns="50800" bIns="50800" numCol="1" anchor="ctr">
              <a:noAutofit/>
            </a:bodyPr>
            <a:lstStyle/>
            <a:p>
              <a:pPr/>
            </a:p>
          </p:txBody>
        </p:sp>
        <p:sp>
          <p:nvSpPr>
            <p:cNvPr id="359" name="Rectangle"/>
            <p:cNvSpPr/>
            <p:nvPr/>
          </p:nvSpPr>
          <p:spPr>
            <a:xfrm flipH="1">
              <a:off x="18129358" y="0"/>
              <a:ext cx="1763218" cy="1257300"/>
            </a:xfrm>
            <a:prstGeom prst="rect">
              <a:avLst/>
            </a:prstGeom>
            <a:solidFill>
              <a:srgbClr val="000000"/>
            </a:solidFill>
            <a:ln w="12700" cap="flat">
              <a:noFill/>
              <a:miter lim="400000"/>
            </a:ln>
            <a:effectLst/>
          </p:spPr>
          <p:txBody>
            <a:bodyPr wrap="square" lIns="50800" tIns="50800" rIns="50800" bIns="50800" numCol="1" anchor="ctr">
              <a:noAutofit/>
            </a:bodyPr>
            <a:lstStyle/>
            <a:p>
              <a:pPr algn="ctr">
                <a:spcBef>
                  <a:spcPts val="0"/>
                </a:spcBef>
                <a:defRPr sz="3200">
                  <a:latin typeface="+mn-lt"/>
                  <a:ea typeface="+mn-ea"/>
                  <a:cs typeface="+mn-cs"/>
                  <a:sym typeface="Helvetica Neue Medium"/>
                </a:defRPr>
              </a:pPr>
            </a:p>
          </p:txBody>
        </p:sp>
        <p:sp>
          <p:nvSpPr>
            <p:cNvPr id="360" name="Line"/>
            <p:cNvSpPr/>
            <p:nvPr/>
          </p:nvSpPr>
          <p:spPr>
            <a:xfrm flipH="1" flipV="1">
              <a:off x="18110199" y="1327454"/>
              <a:ext cx="1776134" cy="25401"/>
            </a:xfrm>
            <a:prstGeom prst="line">
              <a:avLst/>
            </a:prstGeom>
            <a:noFill/>
            <a:ln w="190500" cap="flat">
              <a:solidFill>
                <a:srgbClr val="B0683D"/>
              </a:solidFill>
              <a:prstDash val="solid"/>
              <a:miter lim="400000"/>
            </a:ln>
            <a:effectLst/>
          </p:spPr>
          <p:txBody>
            <a:bodyPr wrap="square" lIns="50800" tIns="50800" rIns="50800" bIns="50800" numCol="1" anchor="ctr">
              <a:noAutofit/>
            </a:bodyPr>
            <a:lstStyle/>
            <a:p>
              <a:pPr/>
            </a:p>
          </p:txBody>
        </p:sp>
        <p:sp>
          <p:nvSpPr>
            <p:cNvPr id="361" name="Line"/>
            <p:cNvSpPr/>
            <p:nvPr/>
          </p:nvSpPr>
          <p:spPr>
            <a:xfrm>
              <a:off x="18034000" y="0"/>
              <a:ext cx="1" cy="1422705"/>
            </a:xfrm>
            <a:prstGeom prst="line">
              <a:avLst/>
            </a:prstGeom>
            <a:noFill/>
            <a:ln w="190500" cap="flat">
              <a:solidFill>
                <a:srgbClr val="B0683D"/>
              </a:solidFill>
              <a:prstDash val="solid"/>
              <a:miter lim="400000"/>
            </a:ln>
            <a:effectLst/>
          </p:spPr>
          <p:txBody>
            <a:bodyPr wrap="square" lIns="50800" tIns="50800" rIns="50800" bIns="50800" numCol="1" anchor="ctr">
              <a:noAutofit/>
            </a:bodyPr>
            <a:lstStyle/>
            <a:p>
              <a:pPr/>
            </a:p>
          </p:txBody>
        </p:sp>
      </p:grpSp>
      <p:grpSp>
        <p:nvGrpSpPr>
          <p:cNvPr id="365" name="Group"/>
          <p:cNvGrpSpPr/>
          <p:nvPr/>
        </p:nvGrpSpPr>
        <p:grpSpPr>
          <a:xfrm>
            <a:off x="243307" y="7543800"/>
            <a:ext cx="3860327" cy="2616654"/>
            <a:chOff x="0" y="0"/>
            <a:chExt cx="3860325" cy="2616653"/>
          </a:xfrm>
        </p:grpSpPr>
        <p:sp>
          <p:nvSpPr>
            <p:cNvPr id="370" name="Connection Line"/>
            <p:cNvSpPr/>
            <p:nvPr/>
          </p:nvSpPr>
          <p:spPr>
            <a:xfrm>
              <a:off x="0" y="0"/>
              <a:ext cx="3860326" cy="261665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cubicBezTo>
                    <a:pt x="18738" y="9047"/>
                    <a:pt x="11538" y="1847"/>
                    <a:pt x="0" y="0"/>
                  </a:cubicBezTo>
                </a:path>
              </a:pathLst>
            </a:custGeom>
            <a:noFill/>
            <a:ln w="25400" cap="flat">
              <a:solidFill>
                <a:srgbClr val="FFFFFF"/>
              </a:solidFill>
              <a:prstDash val="solid"/>
              <a:miter lim="400000"/>
            </a:ln>
            <a:effectLst/>
          </p:spPr>
          <p:txBody>
            <a:bodyPr/>
            <a:lstStyle/>
            <a:p>
              <a:pPr/>
            </a:p>
          </p:txBody>
        </p:sp>
        <p:sp>
          <p:nvSpPr>
            <p:cNvPr id="364" name="Eternity"/>
            <p:cNvSpPr txBox="1"/>
            <p:nvPr/>
          </p:nvSpPr>
          <p:spPr>
            <a:xfrm rot="1573389">
              <a:off x="1058919" y="990826"/>
              <a:ext cx="1742487" cy="6350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defRPr b="1" i="1" sz="3200">
                  <a:latin typeface="Palatino"/>
                  <a:ea typeface="Palatino"/>
                  <a:cs typeface="Palatino"/>
                  <a:sym typeface="Palatino"/>
                </a:defRPr>
              </a:lvl1pPr>
            </a:lstStyle>
            <a:p>
              <a:pPr/>
              <a:r>
                <a:t>Eternity</a:t>
              </a:r>
            </a:p>
          </p:txBody>
        </p:sp>
      </p:grpSp>
      <p:sp>
        <p:nvSpPr>
          <p:cNvPr id="366" name="“And beginning at Moses and all the Prophets, He [Jesus] expounded to them in all the Scriptures the things concerning Himself [Jesus].”…"/>
          <p:cNvSpPr txBox="1"/>
          <p:nvPr/>
        </p:nvSpPr>
        <p:spPr>
          <a:xfrm>
            <a:off x="1689100" y="889000"/>
            <a:ext cx="21005800" cy="56515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spcBef>
                <a:spcPts val="0"/>
              </a:spcBef>
              <a:defRPr sz="6400">
                <a:latin typeface="Avenir Next Medium"/>
                <a:ea typeface="Avenir Next Medium"/>
                <a:cs typeface="Avenir Next Medium"/>
                <a:sym typeface="Avenir Next Medium"/>
              </a:defRPr>
            </a:pPr>
            <a:r>
              <a:t>“And beginning at Moses and all the Prophets, He </a:t>
            </a:r>
            <a:r>
              <a:rPr i="1" sz="4800">
                <a:solidFill>
                  <a:srgbClr val="00F900"/>
                </a:solidFill>
                <a:latin typeface="Gill Sans"/>
                <a:ea typeface="Gill Sans"/>
                <a:cs typeface="Gill Sans"/>
                <a:sym typeface="Gill Sans"/>
              </a:rPr>
              <a:t>[Jesus] </a:t>
            </a:r>
            <a:r>
              <a:rPr b="1" i="1">
                <a:solidFill>
                  <a:srgbClr val="FFFB00"/>
                </a:solidFill>
                <a:latin typeface="Palatino"/>
                <a:ea typeface="Palatino"/>
                <a:cs typeface="Palatino"/>
                <a:sym typeface="Palatino"/>
              </a:rPr>
              <a:t>expounded </a:t>
            </a:r>
            <a:r>
              <a:t>to them</a:t>
            </a:r>
            <a:r>
              <a:rPr b="1" i="1">
                <a:solidFill>
                  <a:srgbClr val="FFFB00"/>
                </a:solidFill>
                <a:latin typeface="Palatino"/>
                <a:ea typeface="Palatino"/>
                <a:cs typeface="Palatino"/>
                <a:sym typeface="Palatino"/>
              </a:rPr>
              <a:t> in all the Scriptures</a:t>
            </a:r>
            <a:r>
              <a:t> the things </a:t>
            </a:r>
            <a:r>
              <a:rPr b="1" i="1">
                <a:solidFill>
                  <a:srgbClr val="FFFB00"/>
                </a:solidFill>
                <a:latin typeface="Palatino"/>
                <a:ea typeface="Palatino"/>
                <a:cs typeface="Palatino"/>
                <a:sym typeface="Palatino"/>
              </a:rPr>
              <a:t>concerning Himself</a:t>
            </a:r>
            <a:r>
              <a:t> </a:t>
            </a:r>
            <a:r>
              <a:rPr i="1" sz="4800">
                <a:solidFill>
                  <a:srgbClr val="00F900"/>
                </a:solidFill>
                <a:latin typeface="Gill Sans"/>
                <a:ea typeface="Gill Sans"/>
                <a:cs typeface="Gill Sans"/>
                <a:sym typeface="Gill Sans"/>
              </a:rPr>
              <a:t>[Jesus]</a:t>
            </a:r>
            <a:r>
              <a:t>.”</a:t>
            </a:r>
          </a:p>
          <a:p>
            <a:pPr algn="r">
              <a:spcBef>
                <a:spcPts val="0"/>
              </a:spcBef>
              <a:defRPr sz="6400">
                <a:latin typeface="Avenir Next Medium"/>
                <a:ea typeface="Avenir Next Medium"/>
                <a:cs typeface="Avenir Next Medium"/>
                <a:sym typeface="Avenir Next Medium"/>
              </a:defRPr>
            </a:pPr>
            <a:r>
              <a:rPr b="1" i="1" sz="5800">
                <a:solidFill>
                  <a:srgbClr val="FFD479"/>
                </a:solidFill>
                <a:latin typeface="Palatino"/>
                <a:ea typeface="Palatino"/>
                <a:cs typeface="Palatino"/>
                <a:sym typeface="Palatino"/>
              </a:rPr>
              <a:t>– </a:t>
            </a:r>
            <a:r>
              <a:rPr b="1" i="1">
                <a:solidFill>
                  <a:srgbClr val="FFD479"/>
                </a:solidFill>
                <a:latin typeface="Palatino"/>
                <a:ea typeface="Palatino"/>
                <a:cs typeface="Palatino"/>
                <a:sym typeface="Palatino"/>
              </a:rPr>
              <a:t>Luke 24:27</a:t>
            </a:r>
            <a:r>
              <a:rPr b="1" i="1" sz="5800">
                <a:solidFill>
                  <a:srgbClr val="FFD479"/>
                </a:solidFill>
                <a:latin typeface="Palatino"/>
                <a:ea typeface="Palatino"/>
                <a:cs typeface="Palatino"/>
                <a:sym typeface="Palatino"/>
              </a:rPr>
              <a:t> </a:t>
            </a:r>
            <a:r>
              <a:rPr i="1" sz="4000">
                <a:latin typeface="Palatino"/>
                <a:ea typeface="Palatino"/>
                <a:cs typeface="Palatino"/>
                <a:sym typeface="Palatino"/>
              </a:rPr>
              <a:t>NKJV</a:t>
            </a:r>
          </a:p>
        </p:txBody>
      </p:sp>
      <p:grpSp>
        <p:nvGrpSpPr>
          <p:cNvPr id="369" name="Group"/>
          <p:cNvGrpSpPr/>
          <p:nvPr/>
        </p:nvGrpSpPr>
        <p:grpSpPr>
          <a:xfrm>
            <a:off x="1069049" y="6978487"/>
            <a:ext cx="3027090" cy="3181513"/>
            <a:chOff x="0" y="0"/>
            <a:chExt cx="3027089" cy="3181511"/>
          </a:xfrm>
        </p:grpSpPr>
        <p:sp>
          <p:nvSpPr>
            <p:cNvPr id="367" name="Line"/>
            <p:cNvSpPr/>
            <p:nvPr/>
          </p:nvSpPr>
          <p:spPr>
            <a:xfrm flipH="1">
              <a:off x="3027089" y="57312"/>
              <a:ext cx="1" cy="3124200"/>
            </a:xfrm>
            <a:prstGeom prst="line">
              <a:avLst/>
            </a:prstGeom>
            <a:noFill/>
            <a:ln w="25400" cap="flat">
              <a:solidFill>
                <a:srgbClr val="FFFFFF"/>
              </a:solidFill>
              <a:prstDash val="solid"/>
              <a:miter lim="400000"/>
            </a:ln>
            <a:effectLst/>
          </p:spPr>
          <p:txBody>
            <a:bodyPr wrap="square" lIns="50800" tIns="50800" rIns="50800" bIns="50800" numCol="1" anchor="ctr">
              <a:noAutofit/>
            </a:bodyPr>
            <a:lstStyle/>
            <a:p>
              <a:pPr/>
            </a:p>
          </p:txBody>
        </p:sp>
        <p:sp>
          <p:nvSpPr>
            <p:cNvPr id="368" name="The Beginning"/>
            <p:cNvSpPr txBox="1"/>
            <p:nvPr/>
          </p:nvSpPr>
          <p:spPr>
            <a:xfrm>
              <a:off x="0" y="0"/>
              <a:ext cx="2790149" cy="63500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lgn="r">
                <a:defRPr b="1" i="1" sz="3200">
                  <a:solidFill>
                    <a:srgbClr val="FFFB00"/>
                  </a:solidFill>
                  <a:latin typeface="Palatino"/>
                  <a:ea typeface="Palatino"/>
                  <a:cs typeface="Palatino"/>
                  <a:sym typeface="Palatino"/>
                </a:defRPr>
              </a:lvl1pPr>
            </a:lstStyle>
            <a:p>
              <a:pPr/>
              <a:r>
                <a:t>The Beginning</a:t>
              </a:r>
            </a:p>
          </p:txBody>
        </p:sp>
      </p:grpSp>
    </p:spTree>
  </p:cSld>
  <p:clrMapOvr>
    <a:masterClrMapping/>
  </p:clrMapOvr>
  <p:transition xmlns:p14="http://schemas.microsoft.com/office/powerpoint/2010/main" spd="med" advClick="1"/>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gradFill flip="none" rotWithShape="1">
          <a:gsLst>
            <a:gs pos="0">
              <a:schemeClr val="accent1">
                <a:hueOff val="373667"/>
                <a:lumOff val="-17254"/>
              </a:schemeClr>
            </a:gs>
            <a:gs pos="31993">
              <a:srgbClr val="001A31"/>
            </a:gs>
            <a:gs pos="69791">
              <a:srgbClr val="000000"/>
            </a:gs>
          </a:gsLst>
          <a:lin ang="5400000" scaled="0"/>
        </a:gradFill>
      </p:bgPr>
    </p:bg>
    <p:spTree>
      <p:nvGrpSpPr>
        <p:cNvPr id="1" name=""/>
        <p:cNvGrpSpPr/>
        <p:nvPr/>
      </p:nvGrpSpPr>
      <p:grpSpPr>
        <a:xfrm>
          <a:off x="0" y="0"/>
          <a:ext cx="0" cy="0"/>
          <a:chOff x="0" y="0"/>
          <a:chExt cx="0" cy="0"/>
        </a:xfrm>
      </p:grpSpPr>
      <p:grpSp>
        <p:nvGrpSpPr>
          <p:cNvPr id="375" name="Group"/>
          <p:cNvGrpSpPr/>
          <p:nvPr/>
        </p:nvGrpSpPr>
        <p:grpSpPr>
          <a:xfrm>
            <a:off x="635000" y="1246569"/>
            <a:ext cx="5461000" cy="11804989"/>
            <a:chOff x="0" y="0"/>
            <a:chExt cx="5461000" cy="11804987"/>
          </a:xfrm>
        </p:grpSpPr>
        <p:pic>
          <p:nvPicPr>
            <p:cNvPr id="372" name="Page_48.jpg" descr="Page_48.jpg"/>
            <p:cNvPicPr>
              <a:picLocks noChangeAspect="0"/>
            </p:cNvPicPr>
            <p:nvPr/>
          </p:nvPicPr>
          <p:blipFill>
            <a:blip r:embed="rId2">
              <a:extLst/>
            </a:blip>
            <a:srcRect l="7510" t="0" r="16570" b="0"/>
            <a:stretch>
              <a:fillRect/>
            </a:stretch>
          </p:blipFill>
          <p:spPr>
            <a:xfrm>
              <a:off x="0" y="1644987"/>
              <a:ext cx="5461000" cy="10160001"/>
            </a:xfrm>
            <a:prstGeom prst="rect">
              <a:avLst/>
            </a:prstGeom>
            <a:ln w="12700" cap="flat">
              <a:noFill/>
              <a:miter lim="400000"/>
            </a:ln>
            <a:effectLst/>
          </p:spPr>
        </p:pic>
        <p:sp>
          <p:nvSpPr>
            <p:cNvPr id="373" name="Sanctuary"/>
            <p:cNvSpPr txBox="1"/>
            <p:nvPr/>
          </p:nvSpPr>
          <p:spPr>
            <a:xfrm>
              <a:off x="854303" y="567716"/>
              <a:ext cx="3752394" cy="9398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cap="all">
                  <a:latin typeface="Avenir Next Demi Bold"/>
                  <a:ea typeface="Avenir Next Demi Bold"/>
                  <a:cs typeface="Avenir Next Demi Bold"/>
                  <a:sym typeface="Avenir Next Demi Bold"/>
                </a:defRPr>
              </a:lvl1pPr>
            </a:lstStyle>
            <a:p>
              <a:pPr/>
              <a:r>
                <a:t>Sanctuary</a:t>
              </a:r>
            </a:p>
          </p:txBody>
        </p:sp>
        <p:sp>
          <p:nvSpPr>
            <p:cNvPr id="374" name="Plan"/>
            <p:cNvSpPr txBox="1"/>
            <p:nvPr/>
          </p:nvSpPr>
          <p:spPr>
            <a:xfrm>
              <a:off x="2155906" y="0"/>
              <a:ext cx="1149188" cy="7620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cap="small" sz="3800">
                  <a:solidFill>
                    <a:srgbClr val="FFFB00"/>
                  </a:solidFill>
                  <a:latin typeface="Avenir Light"/>
                  <a:ea typeface="Avenir Light"/>
                  <a:cs typeface="Avenir Light"/>
                  <a:sym typeface="Avenir Light"/>
                </a:defRPr>
              </a:lvl1pPr>
            </a:lstStyle>
            <a:p>
              <a:pPr/>
              <a:r>
                <a:t>Plan</a:t>
              </a:r>
            </a:p>
          </p:txBody>
        </p:sp>
      </p:grpSp>
      <p:sp>
        <p:nvSpPr>
          <p:cNvPr id="376" name="Plan: the Plan of Salvation…"/>
          <p:cNvSpPr txBox="1"/>
          <p:nvPr/>
        </p:nvSpPr>
        <p:spPr>
          <a:xfrm>
            <a:off x="7662778" y="1069473"/>
            <a:ext cx="15394198" cy="1191344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lgn="ctr" defTabSz="800735">
              <a:lnSpc>
                <a:spcPct val="150000"/>
              </a:lnSpc>
              <a:spcBef>
                <a:spcPts val="0"/>
              </a:spcBef>
              <a:defRPr sz="6208">
                <a:latin typeface="Avenir Next Medium"/>
                <a:ea typeface="Avenir Next Medium"/>
                <a:cs typeface="Avenir Next Medium"/>
                <a:sym typeface="Avenir Next Medium"/>
              </a:defRPr>
            </a:pPr>
            <a:r>
              <a:rPr cap="small">
                <a:solidFill>
                  <a:srgbClr val="FFFB00"/>
                </a:solidFill>
              </a:rPr>
              <a:t>Plan</a:t>
            </a:r>
            <a:r>
              <a:rPr cap="small"/>
              <a:t>:</a:t>
            </a:r>
            <a:r>
              <a:rPr cap="small">
                <a:solidFill>
                  <a:srgbClr val="FFFB00"/>
                </a:solidFill>
              </a:rPr>
              <a:t> </a:t>
            </a:r>
            <a:r>
              <a:rPr b="1">
                <a:solidFill>
                  <a:srgbClr val="FFFB00"/>
                </a:solidFill>
                <a:latin typeface="Avenir Next Regular"/>
                <a:ea typeface="Avenir Next Regular"/>
                <a:cs typeface="Avenir Next Regular"/>
                <a:sym typeface="Avenir Next Regular"/>
              </a:rPr>
              <a:t>the Plan of Salvation</a:t>
            </a:r>
            <a:endParaRPr>
              <a:solidFill>
                <a:srgbClr val="FFFB00"/>
              </a:solidFill>
            </a:endParaRPr>
          </a:p>
          <a:p>
            <a:pPr algn="ctr" defTabSz="800735">
              <a:lnSpc>
                <a:spcPct val="130000"/>
              </a:lnSpc>
              <a:spcBef>
                <a:spcPts val="0"/>
              </a:spcBef>
              <a:defRPr sz="6208">
                <a:latin typeface="Avenir Next Medium"/>
                <a:ea typeface="Avenir Next Medium"/>
                <a:cs typeface="Avenir Next Medium"/>
                <a:sym typeface="Avenir Next Medium"/>
              </a:defRPr>
            </a:pPr>
            <a:r>
              <a:rPr>
                <a:solidFill>
                  <a:srgbClr val="FFFB00"/>
                </a:solidFill>
              </a:rPr>
              <a:t>Blueprint </a:t>
            </a:r>
            <a:r>
              <a:t>~</a:t>
            </a:r>
            <a:r>
              <a:rPr>
                <a:solidFill>
                  <a:srgbClr val="FFFB00"/>
                </a:solidFill>
              </a:rPr>
              <a:t> Floor Layout </a:t>
            </a:r>
            <a:r>
              <a:t>~</a:t>
            </a:r>
            <a:r>
              <a:rPr>
                <a:solidFill>
                  <a:srgbClr val="FFFB00"/>
                </a:solidFill>
              </a:rPr>
              <a:t> Model</a:t>
            </a:r>
            <a:endParaRPr>
              <a:solidFill>
                <a:srgbClr val="FFFB00"/>
              </a:solidFill>
            </a:endParaRPr>
          </a:p>
          <a:p>
            <a:pPr algn="ctr" defTabSz="800735">
              <a:lnSpc>
                <a:spcPct val="110000"/>
              </a:lnSpc>
              <a:spcBef>
                <a:spcPts val="0"/>
              </a:spcBef>
              <a:defRPr sz="6208">
                <a:latin typeface="Avenir Next Regular"/>
                <a:ea typeface="Avenir Next Regular"/>
                <a:cs typeface="Avenir Next Regular"/>
                <a:sym typeface="Avenir Next Regular"/>
              </a:defRPr>
            </a:pPr>
            <a:r>
              <a:t>The Courtyard</a:t>
            </a:r>
          </a:p>
          <a:p>
            <a:pPr algn="ctr" defTabSz="800735">
              <a:lnSpc>
                <a:spcPct val="110000"/>
              </a:lnSpc>
              <a:spcBef>
                <a:spcPts val="0"/>
              </a:spcBef>
              <a:defRPr sz="6208">
                <a:latin typeface="Avenir Next Regular"/>
                <a:ea typeface="Avenir Next Regular"/>
                <a:cs typeface="Avenir Next Regular"/>
                <a:sym typeface="Avenir Next Regular"/>
              </a:defRPr>
            </a:pPr>
            <a:r>
              <a:t>Two Apartments</a:t>
            </a:r>
          </a:p>
          <a:p>
            <a:pPr algn="ctr" defTabSz="800735">
              <a:lnSpc>
                <a:spcPct val="110000"/>
              </a:lnSpc>
              <a:spcBef>
                <a:spcPts val="0"/>
              </a:spcBef>
              <a:defRPr sz="6208">
                <a:latin typeface="Avenir Next Regular"/>
                <a:ea typeface="Avenir Next Regular"/>
                <a:cs typeface="Avenir Next Regular"/>
                <a:sym typeface="Avenir Next Regular"/>
              </a:defRPr>
            </a:pPr>
            <a:r>
              <a:t>Six Furnitures</a:t>
            </a:r>
          </a:p>
          <a:p>
            <a:pPr algn="ctr" defTabSz="800735">
              <a:lnSpc>
                <a:spcPct val="150000"/>
              </a:lnSpc>
              <a:spcBef>
                <a:spcPts val="0"/>
              </a:spcBef>
              <a:defRPr sz="6208">
                <a:latin typeface="Avenir Next Regular"/>
                <a:ea typeface="Avenir Next Regular"/>
                <a:cs typeface="Avenir Next Regular"/>
                <a:sym typeface="Avenir Next Regular"/>
              </a:defRPr>
            </a:pPr>
            <a:r>
              <a:t>Seven Annual Feasts</a:t>
            </a:r>
          </a:p>
          <a:p>
            <a:pPr algn="ctr" defTabSz="800735">
              <a:lnSpc>
                <a:spcPct val="110000"/>
              </a:lnSpc>
              <a:spcBef>
                <a:spcPts val="0"/>
              </a:spcBef>
              <a:defRPr sz="6208">
                <a:latin typeface="Avenir Next Regular"/>
                <a:ea typeface="Avenir Next Regular"/>
                <a:cs typeface="Avenir Next Regular"/>
                <a:sym typeface="Avenir Next Regular"/>
              </a:defRPr>
            </a:pPr>
            <a:r>
              <a:rPr>
                <a:solidFill>
                  <a:srgbClr val="FFFB00"/>
                </a:solidFill>
              </a:rPr>
              <a:t>U</a:t>
            </a:r>
            <a:r>
              <a:rPr cap="small">
                <a:solidFill>
                  <a:srgbClr val="FFFB00"/>
                </a:solidFill>
              </a:rPr>
              <a:t>ltimate Goal</a:t>
            </a:r>
            <a:r>
              <a:t>: </a:t>
            </a:r>
            <a:r>
              <a:rPr b="1">
                <a:solidFill>
                  <a:srgbClr val="FFFB00"/>
                </a:solidFill>
              </a:rPr>
              <a:t>God Dwell Among Us </a:t>
            </a:r>
            <a:r>
              <a:rPr i="1">
                <a:solidFill>
                  <a:srgbClr val="FFFB00"/>
                </a:solidFill>
                <a:latin typeface="Palatino"/>
                <a:ea typeface="Palatino"/>
                <a:cs typeface="Palatino"/>
                <a:sym typeface="Palatino"/>
              </a:rPr>
              <a:t>and</a:t>
            </a:r>
            <a:r>
              <a:rPr b="1">
                <a:solidFill>
                  <a:srgbClr val="FFFB00"/>
                </a:solidFill>
              </a:rPr>
              <a:t> Reveal </a:t>
            </a:r>
            <a:r>
              <a:rPr i="1">
                <a:solidFill>
                  <a:srgbClr val="FFFB00"/>
                </a:solidFill>
                <a:latin typeface="Palatino"/>
                <a:ea typeface="Palatino"/>
                <a:cs typeface="Palatino"/>
                <a:sym typeface="Palatino"/>
              </a:rPr>
              <a:t>the</a:t>
            </a:r>
            <a:r>
              <a:rPr b="1">
                <a:solidFill>
                  <a:srgbClr val="FFFB00"/>
                </a:solidFill>
              </a:rPr>
              <a:t> Solution </a:t>
            </a:r>
            <a:r>
              <a:rPr i="1">
                <a:solidFill>
                  <a:srgbClr val="FFFB00"/>
                </a:solidFill>
                <a:latin typeface="Palatino"/>
                <a:ea typeface="Palatino"/>
                <a:cs typeface="Palatino"/>
                <a:sym typeface="Palatino"/>
              </a:rPr>
              <a:t>of the</a:t>
            </a:r>
            <a:r>
              <a:rPr b="1">
                <a:solidFill>
                  <a:srgbClr val="FFFB00"/>
                </a:solidFill>
              </a:rPr>
              <a:t> Sin Problem</a:t>
            </a:r>
          </a:p>
        </p:txBody>
      </p:sp>
    </p:spTree>
  </p:cSld>
  <p:clrMapOvr>
    <a:masterClrMapping/>
  </p:clrMapOvr>
  <p:transition xmlns:p14="http://schemas.microsoft.com/office/powerpoint/2010/main" spd="med" advClick="1"/>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gradFill flip="none" rotWithShape="1">
          <a:gsLst>
            <a:gs pos="0">
              <a:schemeClr val="accent1">
                <a:hueOff val="373667"/>
                <a:lumOff val="-17254"/>
              </a:schemeClr>
            </a:gs>
            <a:gs pos="31993">
              <a:srgbClr val="001A31"/>
            </a:gs>
            <a:gs pos="69791">
              <a:srgbClr val="000000"/>
            </a:gs>
          </a:gsLst>
          <a:lin ang="5400000" scaled="0"/>
        </a:gradFill>
      </p:bgPr>
    </p:bg>
    <p:spTree>
      <p:nvGrpSpPr>
        <p:cNvPr id="1" name=""/>
        <p:cNvGrpSpPr/>
        <p:nvPr/>
      </p:nvGrpSpPr>
      <p:grpSpPr>
        <a:xfrm>
          <a:off x="0" y="0"/>
          <a:ext cx="0" cy="0"/>
          <a:chOff x="0" y="0"/>
          <a:chExt cx="0" cy="0"/>
        </a:xfrm>
      </p:grpSpPr>
      <p:sp>
        <p:nvSpPr>
          <p:cNvPr id="378" name="Z"/>
          <p:cNvSpPr txBox="1"/>
          <p:nvPr/>
        </p:nvSpPr>
        <p:spPr>
          <a:xfrm>
            <a:off x="20771980" y="9858450"/>
            <a:ext cx="1017525" cy="20447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1" sz="11200">
                <a:solidFill>
                  <a:srgbClr val="B0683D"/>
                </a:solidFill>
                <a:latin typeface="Avenir Next Regular"/>
                <a:ea typeface="Avenir Next Regular"/>
                <a:cs typeface="Avenir Next Regular"/>
                <a:sym typeface="Avenir Next Regular"/>
              </a:defRPr>
            </a:lvl1pPr>
          </a:lstStyle>
          <a:p>
            <a:pPr/>
            <a:r>
              <a:t>Z</a:t>
            </a:r>
          </a:p>
        </p:txBody>
      </p:sp>
      <p:sp>
        <p:nvSpPr>
          <p:cNvPr id="379" name="A"/>
          <p:cNvSpPr txBox="1"/>
          <p:nvPr/>
        </p:nvSpPr>
        <p:spPr>
          <a:xfrm>
            <a:off x="2511590" y="9858450"/>
            <a:ext cx="1151231" cy="20447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1" sz="11200">
                <a:solidFill>
                  <a:srgbClr val="B0683D"/>
                </a:solidFill>
                <a:latin typeface="Avenir Next Regular"/>
                <a:ea typeface="Avenir Next Regular"/>
                <a:cs typeface="Avenir Next Regular"/>
                <a:sym typeface="Avenir Next Regular"/>
              </a:defRPr>
            </a:lvl1pPr>
          </a:lstStyle>
          <a:p>
            <a:pPr/>
            <a:r>
              <a:t>A</a:t>
            </a:r>
          </a:p>
        </p:txBody>
      </p:sp>
      <p:sp>
        <p:nvSpPr>
          <p:cNvPr id="380" name="Line"/>
          <p:cNvSpPr/>
          <p:nvPr/>
        </p:nvSpPr>
        <p:spPr>
          <a:xfrm>
            <a:off x="5147845" y="12321273"/>
            <a:ext cx="14359243" cy="1"/>
          </a:xfrm>
          <a:prstGeom prst="line">
            <a:avLst/>
          </a:prstGeom>
          <a:ln w="63500">
            <a:solidFill>
              <a:srgbClr val="FFD479"/>
            </a:solidFill>
            <a:miter lim="400000"/>
            <a:tailEnd type="triangle"/>
          </a:ln>
        </p:spPr>
        <p:txBody>
          <a:bodyPr lIns="50800" tIns="50800" rIns="50800" bIns="50800" anchor="ctr"/>
          <a:lstStyle/>
          <a:p>
            <a:pPr/>
          </a:p>
        </p:txBody>
      </p:sp>
      <p:sp>
        <p:nvSpPr>
          <p:cNvPr id="381" name="Rectangle"/>
          <p:cNvSpPr/>
          <p:nvPr/>
        </p:nvSpPr>
        <p:spPr>
          <a:xfrm>
            <a:off x="2245712" y="10287000"/>
            <a:ext cx="1763218" cy="1257300"/>
          </a:xfrm>
          <a:prstGeom prst="rect">
            <a:avLst/>
          </a:prstGeom>
          <a:solidFill>
            <a:srgbClr val="000000"/>
          </a:solidFill>
          <a:ln w="12700">
            <a:miter lim="400000"/>
          </a:ln>
        </p:spPr>
        <p:txBody>
          <a:bodyPr lIns="50800" tIns="50800" rIns="50800" bIns="50800" anchor="ctr"/>
          <a:lstStyle/>
          <a:p>
            <a:pPr algn="ctr">
              <a:spcBef>
                <a:spcPts val="0"/>
              </a:spcBef>
              <a:defRPr sz="3200">
                <a:latin typeface="+mn-lt"/>
                <a:ea typeface="+mn-ea"/>
                <a:cs typeface="+mn-cs"/>
                <a:sym typeface="Helvetica Neue Medium"/>
              </a:defRPr>
            </a:pPr>
          </a:p>
        </p:txBody>
      </p:sp>
      <p:sp>
        <p:nvSpPr>
          <p:cNvPr id="382" name="Rectangle"/>
          <p:cNvSpPr/>
          <p:nvPr/>
        </p:nvSpPr>
        <p:spPr>
          <a:xfrm flipH="1">
            <a:off x="20375071" y="10287000"/>
            <a:ext cx="1763218" cy="1257300"/>
          </a:xfrm>
          <a:prstGeom prst="rect">
            <a:avLst/>
          </a:prstGeom>
          <a:solidFill>
            <a:srgbClr val="000000"/>
          </a:solidFill>
          <a:ln w="12700">
            <a:miter lim="400000"/>
          </a:ln>
        </p:spPr>
        <p:txBody>
          <a:bodyPr lIns="50800" tIns="50800" rIns="50800" bIns="50800" anchor="ctr"/>
          <a:lstStyle/>
          <a:p>
            <a:pPr algn="ctr">
              <a:spcBef>
                <a:spcPts val="0"/>
              </a:spcBef>
              <a:defRPr sz="3200">
                <a:latin typeface="+mn-lt"/>
                <a:ea typeface="+mn-ea"/>
                <a:cs typeface="+mn-cs"/>
                <a:sym typeface="Helvetica Neue Medium"/>
              </a:defRPr>
            </a:pPr>
          </a:p>
        </p:txBody>
      </p:sp>
      <p:sp>
        <p:nvSpPr>
          <p:cNvPr id="383" name="Alpha"/>
          <p:cNvSpPr txBox="1"/>
          <p:nvPr/>
        </p:nvSpPr>
        <p:spPr>
          <a:xfrm rot="21600000">
            <a:off x="2973951" y="12003773"/>
            <a:ext cx="1221186" cy="635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1" i="1" sz="3200">
                <a:latin typeface="Palatino"/>
                <a:ea typeface="Palatino"/>
                <a:cs typeface="Palatino"/>
                <a:sym typeface="Palatino"/>
              </a:defRPr>
            </a:lvl1pPr>
          </a:lstStyle>
          <a:p>
            <a:pPr/>
            <a:r>
              <a:t>Alpha</a:t>
            </a:r>
          </a:p>
        </p:txBody>
      </p:sp>
      <p:sp>
        <p:nvSpPr>
          <p:cNvPr id="384" name="Omega"/>
          <p:cNvSpPr txBox="1"/>
          <p:nvPr/>
        </p:nvSpPr>
        <p:spPr>
          <a:xfrm rot="21600000">
            <a:off x="20165657" y="12003773"/>
            <a:ext cx="1400970" cy="635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1" i="1" sz="3200">
                <a:latin typeface="Palatino"/>
                <a:ea typeface="Palatino"/>
                <a:cs typeface="Palatino"/>
                <a:sym typeface="Palatino"/>
              </a:defRPr>
            </a:lvl1pPr>
          </a:lstStyle>
          <a:p>
            <a:pPr/>
            <a:r>
              <a:t>Omega</a:t>
            </a:r>
          </a:p>
        </p:txBody>
      </p:sp>
      <p:grpSp>
        <p:nvGrpSpPr>
          <p:cNvPr id="387" name="Group"/>
          <p:cNvGrpSpPr/>
          <p:nvPr/>
        </p:nvGrpSpPr>
        <p:grpSpPr>
          <a:xfrm>
            <a:off x="243307" y="7543800"/>
            <a:ext cx="3860327" cy="2616654"/>
            <a:chOff x="0" y="0"/>
            <a:chExt cx="3860325" cy="2616653"/>
          </a:xfrm>
        </p:grpSpPr>
        <p:sp>
          <p:nvSpPr>
            <p:cNvPr id="416" name="Connection Line"/>
            <p:cNvSpPr/>
            <p:nvPr/>
          </p:nvSpPr>
          <p:spPr>
            <a:xfrm>
              <a:off x="0" y="0"/>
              <a:ext cx="3860326" cy="261665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cubicBezTo>
                    <a:pt x="18738" y="9047"/>
                    <a:pt x="11538" y="1847"/>
                    <a:pt x="0" y="0"/>
                  </a:cubicBezTo>
                </a:path>
              </a:pathLst>
            </a:custGeom>
            <a:noFill/>
            <a:ln w="25400" cap="flat">
              <a:solidFill>
                <a:srgbClr val="FFFFFF"/>
              </a:solidFill>
              <a:prstDash val="solid"/>
              <a:miter lim="400000"/>
            </a:ln>
            <a:effectLst/>
          </p:spPr>
          <p:txBody>
            <a:bodyPr/>
            <a:lstStyle/>
            <a:p>
              <a:pPr/>
            </a:p>
          </p:txBody>
        </p:sp>
        <p:sp>
          <p:nvSpPr>
            <p:cNvPr id="386" name="Eternity"/>
            <p:cNvSpPr txBox="1"/>
            <p:nvPr/>
          </p:nvSpPr>
          <p:spPr>
            <a:xfrm rot="1573389">
              <a:off x="1058919" y="990826"/>
              <a:ext cx="1742487" cy="6350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defRPr b="1" i="1" sz="3200">
                  <a:latin typeface="Palatino"/>
                  <a:ea typeface="Palatino"/>
                  <a:cs typeface="Palatino"/>
                  <a:sym typeface="Palatino"/>
                </a:defRPr>
              </a:lvl1pPr>
            </a:lstStyle>
            <a:p>
              <a:pPr/>
              <a:r>
                <a:t>Eternity</a:t>
              </a:r>
            </a:p>
          </p:txBody>
        </p:sp>
      </p:grpSp>
      <p:grpSp>
        <p:nvGrpSpPr>
          <p:cNvPr id="390" name="Group"/>
          <p:cNvGrpSpPr/>
          <p:nvPr/>
        </p:nvGrpSpPr>
        <p:grpSpPr>
          <a:xfrm>
            <a:off x="4102100" y="7560515"/>
            <a:ext cx="16205200" cy="2579528"/>
            <a:chOff x="0" y="0"/>
            <a:chExt cx="16205200" cy="2579527"/>
          </a:xfrm>
        </p:grpSpPr>
        <p:sp>
          <p:nvSpPr>
            <p:cNvPr id="417" name="Connection Line"/>
            <p:cNvSpPr/>
            <p:nvPr/>
          </p:nvSpPr>
          <p:spPr>
            <a:xfrm>
              <a:off x="0" y="0"/>
              <a:ext cx="16205200" cy="2579528"/>
            </a:xfrm>
            <a:custGeom>
              <a:avLst/>
              <a:gdLst/>
              <a:ahLst/>
              <a:cxnLst>
                <a:cxn ang="0">
                  <a:pos x="wd2" y="hd2"/>
                </a:cxn>
                <a:cxn ang="5400000">
                  <a:pos x="wd2" y="hd2"/>
                </a:cxn>
                <a:cxn ang="10800000">
                  <a:pos x="wd2" y="hd2"/>
                </a:cxn>
                <a:cxn ang="16200000">
                  <a:pos x="wd2" y="hd2"/>
                </a:cxn>
              </a:cxnLst>
              <a:rect l="0" t="0" r="r" b="b"/>
              <a:pathLst>
                <a:path w="21600" h="16200" fill="norm" stroke="1" extrusionOk="0">
                  <a:moveTo>
                    <a:pt x="0" y="16200"/>
                  </a:moveTo>
                  <a:cubicBezTo>
                    <a:pt x="6865" y="-5400"/>
                    <a:pt x="14065" y="-5400"/>
                    <a:pt x="21600" y="16200"/>
                  </a:cubicBezTo>
                </a:path>
              </a:pathLst>
            </a:custGeom>
            <a:noFill/>
            <a:ln w="25400" cap="flat">
              <a:solidFill>
                <a:srgbClr val="FFFFFF"/>
              </a:solidFill>
              <a:prstDash val="solid"/>
              <a:miter lim="400000"/>
            </a:ln>
            <a:effectLst/>
          </p:spPr>
          <p:txBody>
            <a:bodyPr/>
            <a:lstStyle/>
            <a:p>
              <a:pPr/>
            </a:p>
          </p:txBody>
        </p:sp>
        <p:sp>
          <p:nvSpPr>
            <p:cNvPr id="389" name="Time"/>
            <p:cNvSpPr txBox="1"/>
            <p:nvPr/>
          </p:nvSpPr>
          <p:spPr>
            <a:xfrm rot="21600000">
              <a:off x="7607633" y="335757"/>
              <a:ext cx="989934" cy="6350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defRPr b="1" i="1" sz="3200">
                  <a:latin typeface="Palatino"/>
                  <a:ea typeface="Palatino"/>
                  <a:cs typeface="Palatino"/>
                  <a:sym typeface="Palatino"/>
                </a:defRPr>
              </a:lvl1pPr>
            </a:lstStyle>
            <a:p>
              <a:pPr/>
              <a:r>
                <a:t>Time</a:t>
              </a:r>
            </a:p>
          </p:txBody>
        </p:sp>
      </p:grpSp>
      <p:sp>
        <p:nvSpPr>
          <p:cNvPr id="391" name="“I [Jesus] am the Alpha and the Omega, the Beginning and the End, the First and the Last.”…"/>
          <p:cNvSpPr txBox="1"/>
          <p:nvPr/>
        </p:nvSpPr>
        <p:spPr>
          <a:xfrm>
            <a:off x="1689100" y="889000"/>
            <a:ext cx="21005800" cy="56515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defRPr sz="6400">
                <a:latin typeface="Avenir Next Medium"/>
                <a:ea typeface="Avenir Next Medium"/>
                <a:cs typeface="Avenir Next Medium"/>
                <a:sym typeface="Avenir Next Medium"/>
              </a:defRPr>
            </a:pPr>
            <a:r>
              <a:t>“I </a:t>
            </a:r>
            <a:r>
              <a:rPr i="1" sz="4800">
                <a:solidFill>
                  <a:srgbClr val="00F900"/>
                </a:solidFill>
                <a:latin typeface="Gill Sans"/>
                <a:ea typeface="Gill Sans"/>
                <a:cs typeface="Gill Sans"/>
                <a:sym typeface="Gill Sans"/>
              </a:rPr>
              <a:t>[Jesus] </a:t>
            </a:r>
            <a:r>
              <a:t>am the </a:t>
            </a:r>
            <a:r>
              <a:rPr b="1" i="1">
                <a:solidFill>
                  <a:srgbClr val="FFFB00"/>
                </a:solidFill>
                <a:latin typeface="Palatino"/>
                <a:ea typeface="Palatino"/>
                <a:cs typeface="Palatino"/>
                <a:sym typeface="Palatino"/>
              </a:rPr>
              <a:t>Alpha</a:t>
            </a:r>
            <a:r>
              <a:t> and the </a:t>
            </a:r>
            <a:r>
              <a:rPr b="1" i="1">
                <a:solidFill>
                  <a:srgbClr val="FFFB00"/>
                </a:solidFill>
                <a:latin typeface="Palatino"/>
                <a:ea typeface="Palatino"/>
                <a:cs typeface="Palatino"/>
                <a:sym typeface="Palatino"/>
              </a:rPr>
              <a:t>Omega</a:t>
            </a:r>
            <a:r>
              <a:t>, </a:t>
            </a:r>
            <a:r>
              <a:rPr i="1">
                <a:latin typeface="Avenir Next Regular"/>
                <a:ea typeface="Avenir Next Regular"/>
                <a:cs typeface="Avenir Next Regular"/>
                <a:sym typeface="Avenir Next Regular"/>
              </a:rPr>
              <a:t>the</a:t>
            </a:r>
            <a:r>
              <a:t> </a:t>
            </a:r>
            <a:r>
              <a:rPr b="1" i="1">
                <a:solidFill>
                  <a:srgbClr val="FFFB00"/>
                </a:solidFill>
                <a:latin typeface="Palatino"/>
                <a:ea typeface="Palatino"/>
                <a:cs typeface="Palatino"/>
                <a:sym typeface="Palatino"/>
              </a:rPr>
              <a:t>Beginning</a:t>
            </a:r>
            <a:r>
              <a:t> and </a:t>
            </a:r>
            <a:r>
              <a:rPr i="1">
                <a:latin typeface="Avenir Next Regular"/>
                <a:ea typeface="Avenir Next Regular"/>
                <a:cs typeface="Avenir Next Regular"/>
                <a:sym typeface="Avenir Next Regular"/>
              </a:rPr>
              <a:t>the</a:t>
            </a:r>
            <a:r>
              <a:t> </a:t>
            </a:r>
            <a:r>
              <a:rPr b="1" i="1">
                <a:solidFill>
                  <a:srgbClr val="FFFB00"/>
                </a:solidFill>
                <a:latin typeface="Palatino"/>
                <a:ea typeface="Palatino"/>
                <a:cs typeface="Palatino"/>
                <a:sym typeface="Palatino"/>
              </a:rPr>
              <a:t>End</a:t>
            </a:r>
            <a:r>
              <a:t>, the </a:t>
            </a:r>
            <a:r>
              <a:rPr b="1" i="1">
                <a:solidFill>
                  <a:srgbClr val="FFFB00"/>
                </a:solidFill>
                <a:latin typeface="Palatino"/>
                <a:ea typeface="Palatino"/>
                <a:cs typeface="Palatino"/>
                <a:sym typeface="Palatino"/>
              </a:rPr>
              <a:t>First</a:t>
            </a:r>
            <a:r>
              <a:t> and the </a:t>
            </a:r>
            <a:r>
              <a:rPr b="1" i="1">
                <a:solidFill>
                  <a:srgbClr val="FFFB00"/>
                </a:solidFill>
                <a:latin typeface="Palatino"/>
                <a:ea typeface="Palatino"/>
                <a:cs typeface="Palatino"/>
                <a:sym typeface="Palatino"/>
              </a:rPr>
              <a:t>Last</a:t>
            </a:r>
            <a:r>
              <a:t>.”</a:t>
            </a:r>
          </a:p>
          <a:p>
            <a:pPr algn="r">
              <a:spcBef>
                <a:spcPts val="0"/>
              </a:spcBef>
              <a:defRPr sz="6400">
                <a:latin typeface="Avenir Next Medium"/>
                <a:ea typeface="Avenir Next Medium"/>
                <a:cs typeface="Avenir Next Medium"/>
                <a:sym typeface="Avenir Next Medium"/>
              </a:defRPr>
            </a:pPr>
            <a:r>
              <a:rPr b="1" i="1" sz="5800">
                <a:solidFill>
                  <a:srgbClr val="FFD479"/>
                </a:solidFill>
                <a:latin typeface="Palatino"/>
                <a:ea typeface="Palatino"/>
                <a:cs typeface="Palatino"/>
                <a:sym typeface="Palatino"/>
              </a:rPr>
              <a:t>– </a:t>
            </a:r>
            <a:r>
              <a:rPr b="1" i="1">
                <a:solidFill>
                  <a:srgbClr val="FFD479"/>
                </a:solidFill>
                <a:latin typeface="Palatino"/>
                <a:ea typeface="Palatino"/>
                <a:cs typeface="Palatino"/>
                <a:sym typeface="Palatino"/>
              </a:rPr>
              <a:t>Revelation 22:13</a:t>
            </a:r>
            <a:r>
              <a:rPr b="1" i="1" sz="5800">
                <a:solidFill>
                  <a:srgbClr val="FFD479"/>
                </a:solidFill>
                <a:latin typeface="Palatino"/>
                <a:ea typeface="Palatino"/>
                <a:cs typeface="Palatino"/>
                <a:sym typeface="Palatino"/>
              </a:rPr>
              <a:t> </a:t>
            </a:r>
            <a:r>
              <a:rPr i="1" sz="4000">
                <a:latin typeface="Palatino"/>
                <a:ea typeface="Palatino"/>
                <a:cs typeface="Palatino"/>
                <a:sym typeface="Palatino"/>
              </a:rPr>
              <a:t>NKJV</a:t>
            </a:r>
          </a:p>
        </p:txBody>
      </p:sp>
      <p:grpSp>
        <p:nvGrpSpPr>
          <p:cNvPr id="404" name="Group"/>
          <p:cNvGrpSpPr/>
          <p:nvPr/>
        </p:nvGrpSpPr>
        <p:grpSpPr>
          <a:xfrm>
            <a:off x="2245712" y="10286999"/>
            <a:ext cx="19892576" cy="1422706"/>
            <a:chOff x="0" y="0"/>
            <a:chExt cx="19892575" cy="1422704"/>
          </a:xfrm>
        </p:grpSpPr>
        <p:grpSp>
          <p:nvGrpSpPr>
            <p:cNvPr id="397" name="Group"/>
            <p:cNvGrpSpPr/>
            <p:nvPr/>
          </p:nvGrpSpPr>
          <p:grpSpPr>
            <a:xfrm>
              <a:off x="1606231" y="53587"/>
              <a:ext cx="16563622" cy="1366331"/>
              <a:chOff x="0" y="0"/>
              <a:chExt cx="16563621" cy="1366329"/>
            </a:xfrm>
          </p:grpSpPr>
          <p:pic>
            <p:nvPicPr>
              <p:cNvPr id="392" name="origBible copy 7.jpg" descr="origBible copy 7.jpg"/>
              <p:cNvPicPr>
                <a:picLocks noChangeAspect="1"/>
              </p:cNvPicPr>
              <p:nvPr/>
            </p:nvPicPr>
            <p:blipFill>
              <a:blip r:embed="rId2">
                <a:extLst/>
              </a:blip>
              <a:stretch>
                <a:fillRect/>
              </a:stretch>
            </p:blipFill>
            <p:spPr>
              <a:xfrm>
                <a:off x="0" y="54222"/>
                <a:ext cx="5808900" cy="1238606"/>
              </a:xfrm>
              <a:prstGeom prst="rect">
                <a:avLst/>
              </a:prstGeom>
              <a:ln w="12700" cap="flat">
                <a:noFill/>
                <a:miter lim="400000"/>
              </a:ln>
              <a:effectLst/>
            </p:spPr>
          </p:pic>
          <p:grpSp>
            <p:nvGrpSpPr>
              <p:cNvPr id="395" name="Group"/>
              <p:cNvGrpSpPr/>
              <p:nvPr/>
            </p:nvGrpSpPr>
            <p:grpSpPr>
              <a:xfrm>
                <a:off x="5622442" y="0"/>
                <a:ext cx="10941180" cy="1347051"/>
                <a:chOff x="0" y="0"/>
                <a:chExt cx="10941178" cy="1347050"/>
              </a:xfrm>
            </p:grpSpPr>
            <p:pic>
              <p:nvPicPr>
                <p:cNvPr id="393" name="origBible copy 9.jpg" descr="origBible copy 9.jpg"/>
                <p:cNvPicPr>
                  <a:picLocks noChangeAspect="1"/>
                </p:cNvPicPr>
                <p:nvPr/>
              </p:nvPicPr>
              <p:blipFill>
                <a:blip r:embed="rId3">
                  <a:extLst/>
                </a:blip>
                <a:stretch>
                  <a:fillRect/>
                </a:stretch>
              </p:blipFill>
              <p:spPr>
                <a:xfrm>
                  <a:off x="5262136" y="0"/>
                  <a:ext cx="5679043" cy="1347051"/>
                </a:xfrm>
                <a:prstGeom prst="rect">
                  <a:avLst/>
                </a:prstGeom>
                <a:ln w="12700" cap="flat">
                  <a:noFill/>
                  <a:miter lim="400000"/>
                </a:ln>
                <a:effectLst/>
              </p:spPr>
            </p:pic>
            <p:pic>
              <p:nvPicPr>
                <p:cNvPr id="394" name="origBible copy 8.jpg" descr="origBible copy 8.jpg"/>
                <p:cNvPicPr>
                  <a:picLocks noChangeAspect="1"/>
                </p:cNvPicPr>
                <p:nvPr/>
              </p:nvPicPr>
              <p:blipFill>
                <a:blip r:embed="rId4">
                  <a:extLst/>
                </a:blip>
                <a:stretch>
                  <a:fillRect/>
                </a:stretch>
              </p:blipFill>
              <p:spPr>
                <a:xfrm>
                  <a:off x="0" y="22961"/>
                  <a:ext cx="5434125" cy="1301129"/>
                </a:xfrm>
                <a:prstGeom prst="rect">
                  <a:avLst/>
                </a:prstGeom>
                <a:ln w="12700" cap="flat">
                  <a:noFill/>
                  <a:miter lim="400000"/>
                </a:ln>
                <a:effectLst/>
              </p:spPr>
            </p:pic>
          </p:grpSp>
          <p:sp>
            <p:nvSpPr>
              <p:cNvPr id="396" name="Rectangle"/>
              <p:cNvSpPr/>
              <p:nvPr/>
            </p:nvSpPr>
            <p:spPr>
              <a:xfrm>
                <a:off x="6870" y="1178883"/>
                <a:ext cx="16549337" cy="187447"/>
              </a:xfrm>
              <a:prstGeom prst="rect">
                <a:avLst/>
              </a:prstGeom>
              <a:solidFill>
                <a:srgbClr val="BC6432"/>
              </a:solidFill>
              <a:ln w="12700" cap="flat">
                <a:noFill/>
                <a:miter lim="400000"/>
              </a:ln>
              <a:effectLst/>
            </p:spPr>
            <p:txBody>
              <a:bodyPr wrap="square" lIns="50800" tIns="50800" rIns="50800" bIns="50800" numCol="1" anchor="ctr">
                <a:noAutofit/>
              </a:bodyPr>
              <a:lstStyle/>
              <a:p>
                <a:pPr algn="ctr">
                  <a:spcBef>
                    <a:spcPts val="0"/>
                  </a:spcBef>
                  <a:defRPr sz="3200">
                    <a:latin typeface="+mn-lt"/>
                    <a:ea typeface="+mn-ea"/>
                    <a:cs typeface="+mn-cs"/>
                    <a:sym typeface="Helvetica Neue Medium"/>
                  </a:defRPr>
                </a:pPr>
              </a:p>
            </p:txBody>
          </p:sp>
        </p:grpSp>
        <p:sp>
          <p:nvSpPr>
            <p:cNvPr id="398" name="Rectangle"/>
            <p:cNvSpPr/>
            <p:nvPr/>
          </p:nvSpPr>
          <p:spPr>
            <a:xfrm>
              <a:off x="0" y="0"/>
              <a:ext cx="1763218" cy="1257300"/>
            </a:xfrm>
            <a:prstGeom prst="rect">
              <a:avLst/>
            </a:prstGeom>
            <a:solidFill>
              <a:srgbClr val="000000"/>
            </a:solidFill>
            <a:ln w="12700" cap="flat">
              <a:noFill/>
              <a:miter lim="400000"/>
            </a:ln>
            <a:effectLst/>
          </p:spPr>
          <p:txBody>
            <a:bodyPr wrap="square" lIns="50800" tIns="50800" rIns="50800" bIns="50800" numCol="1" anchor="ctr">
              <a:noAutofit/>
            </a:bodyPr>
            <a:lstStyle/>
            <a:p>
              <a:pPr algn="ctr">
                <a:spcBef>
                  <a:spcPts val="0"/>
                </a:spcBef>
                <a:defRPr sz="3200">
                  <a:latin typeface="+mn-lt"/>
                  <a:ea typeface="+mn-ea"/>
                  <a:cs typeface="+mn-cs"/>
                  <a:sym typeface="Helvetica Neue Medium"/>
                </a:defRPr>
              </a:pPr>
            </a:p>
          </p:txBody>
        </p:sp>
        <p:sp>
          <p:nvSpPr>
            <p:cNvPr id="399" name="Line"/>
            <p:cNvSpPr/>
            <p:nvPr/>
          </p:nvSpPr>
          <p:spPr>
            <a:xfrm flipV="1">
              <a:off x="6241" y="1327454"/>
              <a:ext cx="1776135" cy="25401"/>
            </a:xfrm>
            <a:prstGeom prst="line">
              <a:avLst/>
            </a:prstGeom>
            <a:noFill/>
            <a:ln w="190500" cap="flat">
              <a:solidFill>
                <a:srgbClr val="B0683D"/>
              </a:solidFill>
              <a:prstDash val="solid"/>
              <a:miter lim="400000"/>
            </a:ln>
            <a:effectLst/>
          </p:spPr>
          <p:txBody>
            <a:bodyPr wrap="square" lIns="50800" tIns="50800" rIns="50800" bIns="50800" numCol="1" anchor="ctr">
              <a:noAutofit/>
            </a:bodyPr>
            <a:lstStyle/>
            <a:p>
              <a:pPr/>
            </a:p>
          </p:txBody>
        </p:sp>
        <p:sp>
          <p:nvSpPr>
            <p:cNvPr id="400" name="Line"/>
            <p:cNvSpPr/>
            <p:nvPr/>
          </p:nvSpPr>
          <p:spPr>
            <a:xfrm flipH="1">
              <a:off x="1858575" y="0"/>
              <a:ext cx="1" cy="1422705"/>
            </a:xfrm>
            <a:prstGeom prst="line">
              <a:avLst/>
            </a:prstGeom>
            <a:noFill/>
            <a:ln w="190500" cap="flat">
              <a:solidFill>
                <a:srgbClr val="B0683D"/>
              </a:solidFill>
              <a:prstDash val="solid"/>
              <a:miter lim="400000"/>
            </a:ln>
            <a:effectLst/>
          </p:spPr>
          <p:txBody>
            <a:bodyPr wrap="square" lIns="50800" tIns="50800" rIns="50800" bIns="50800" numCol="1" anchor="ctr">
              <a:noAutofit/>
            </a:bodyPr>
            <a:lstStyle/>
            <a:p>
              <a:pPr/>
            </a:p>
          </p:txBody>
        </p:sp>
        <p:sp>
          <p:nvSpPr>
            <p:cNvPr id="401" name="Rectangle"/>
            <p:cNvSpPr/>
            <p:nvPr/>
          </p:nvSpPr>
          <p:spPr>
            <a:xfrm flipH="1">
              <a:off x="18129358" y="0"/>
              <a:ext cx="1763218" cy="1257300"/>
            </a:xfrm>
            <a:prstGeom prst="rect">
              <a:avLst/>
            </a:prstGeom>
            <a:solidFill>
              <a:srgbClr val="000000"/>
            </a:solidFill>
            <a:ln w="12700" cap="flat">
              <a:noFill/>
              <a:miter lim="400000"/>
            </a:ln>
            <a:effectLst/>
          </p:spPr>
          <p:txBody>
            <a:bodyPr wrap="square" lIns="50800" tIns="50800" rIns="50800" bIns="50800" numCol="1" anchor="ctr">
              <a:noAutofit/>
            </a:bodyPr>
            <a:lstStyle/>
            <a:p>
              <a:pPr algn="ctr">
                <a:spcBef>
                  <a:spcPts val="0"/>
                </a:spcBef>
                <a:defRPr sz="3200">
                  <a:latin typeface="+mn-lt"/>
                  <a:ea typeface="+mn-ea"/>
                  <a:cs typeface="+mn-cs"/>
                  <a:sym typeface="Helvetica Neue Medium"/>
                </a:defRPr>
              </a:pPr>
            </a:p>
          </p:txBody>
        </p:sp>
        <p:sp>
          <p:nvSpPr>
            <p:cNvPr id="402" name="Line"/>
            <p:cNvSpPr/>
            <p:nvPr/>
          </p:nvSpPr>
          <p:spPr>
            <a:xfrm flipH="1" flipV="1">
              <a:off x="18110199" y="1327454"/>
              <a:ext cx="1776134" cy="25401"/>
            </a:xfrm>
            <a:prstGeom prst="line">
              <a:avLst/>
            </a:prstGeom>
            <a:noFill/>
            <a:ln w="190500" cap="flat">
              <a:solidFill>
                <a:srgbClr val="B0683D"/>
              </a:solidFill>
              <a:prstDash val="solid"/>
              <a:miter lim="400000"/>
            </a:ln>
            <a:effectLst/>
          </p:spPr>
          <p:txBody>
            <a:bodyPr wrap="square" lIns="50800" tIns="50800" rIns="50800" bIns="50800" numCol="1" anchor="ctr">
              <a:noAutofit/>
            </a:bodyPr>
            <a:lstStyle/>
            <a:p>
              <a:pPr/>
            </a:p>
          </p:txBody>
        </p:sp>
        <p:sp>
          <p:nvSpPr>
            <p:cNvPr id="403" name="Line"/>
            <p:cNvSpPr/>
            <p:nvPr/>
          </p:nvSpPr>
          <p:spPr>
            <a:xfrm>
              <a:off x="18034000" y="0"/>
              <a:ext cx="1" cy="1422705"/>
            </a:xfrm>
            <a:prstGeom prst="line">
              <a:avLst/>
            </a:prstGeom>
            <a:noFill/>
            <a:ln w="190500" cap="flat">
              <a:solidFill>
                <a:srgbClr val="B0683D"/>
              </a:solidFill>
              <a:prstDash val="solid"/>
              <a:miter lim="400000"/>
            </a:ln>
            <a:effectLst/>
          </p:spPr>
          <p:txBody>
            <a:bodyPr wrap="square" lIns="50800" tIns="50800" rIns="50800" bIns="50800" numCol="1" anchor="ctr">
              <a:noAutofit/>
            </a:bodyPr>
            <a:lstStyle/>
            <a:p>
              <a:pPr/>
            </a:p>
          </p:txBody>
        </p:sp>
      </p:grpSp>
      <p:sp>
        <p:nvSpPr>
          <p:cNvPr id="405" name="A"/>
          <p:cNvSpPr txBox="1"/>
          <p:nvPr/>
        </p:nvSpPr>
        <p:spPr>
          <a:xfrm>
            <a:off x="2551705" y="9858450"/>
            <a:ext cx="1151231" cy="20447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1" sz="11200">
                <a:solidFill>
                  <a:srgbClr val="B0683D"/>
                </a:solidFill>
                <a:latin typeface="Avenir Next Regular"/>
                <a:ea typeface="Avenir Next Regular"/>
                <a:cs typeface="Avenir Next Regular"/>
                <a:sym typeface="Avenir Next Regular"/>
              </a:defRPr>
            </a:lvl1pPr>
          </a:lstStyle>
          <a:p>
            <a:pPr/>
            <a:r>
              <a:t>A</a:t>
            </a:r>
          </a:p>
        </p:txBody>
      </p:sp>
      <p:sp>
        <p:nvSpPr>
          <p:cNvPr id="406" name="Z"/>
          <p:cNvSpPr txBox="1"/>
          <p:nvPr/>
        </p:nvSpPr>
        <p:spPr>
          <a:xfrm>
            <a:off x="20706464" y="9893299"/>
            <a:ext cx="1017525" cy="20447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1" sz="11200">
                <a:solidFill>
                  <a:srgbClr val="B0683D"/>
                </a:solidFill>
                <a:latin typeface="Avenir Next Regular"/>
                <a:ea typeface="Avenir Next Regular"/>
                <a:cs typeface="Avenir Next Regular"/>
                <a:sym typeface="Avenir Next Regular"/>
              </a:defRPr>
            </a:lvl1pPr>
          </a:lstStyle>
          <a:p>
            <a:pPr/>
            <a:r>
              <a:t>Z</a:t>
            </a:r>
          </a:p>
        </p:txBody>
      </p:sp>
      <p:grpSp>
        <p:nvGrpSpPr>
          <p:cNvPr id="409" name="Group"/>
          <p:cNvGrpSpPr/>
          <p:nvPr/>
        </p:nvGrpSpPr>
        <p:grpSpPr>
          <a:xfrm>
            <a:off x="1069049" y="6978487"/>
            <a:ext cx="3027090" cy="3181513"/>
            <a:chOff x="0" y="0"/>
            <a:chExt cx="3027089" cy="3181511"/>
          </a:xfrm>
        </p:grpSpPr>
        <p:sp>
          <p:nvSpPr>
            <p:cNvPr id="407" name="Line"/>
            <p:cNvSpPr/>
            <p:nvPr/>
          </p:nvSpPr>
          <p:spPr>
            <a:xfrm flipH="1">
              <a:off x="3027089" y="57312"/>
              <a:ext cx="1" cy="3124200"/>
            </a:xfrm>
            <a:prstGeom prst="line">
              <a:avLst/>
            </a:prstGeom>
            <a:noFill/>
            <a:ln w="25400" cap="flat">
              <a:solidFill>
                <a:srgbClr val="FFFFFF"/>
              </a:solidFill>
              <a:prstDash val="solid"/>
              <a:miter lim="400000"/>
            </a:ln>
            <a:effectLst/>
          </p:spPr>
          <p:txBody>
            <a:bodyPr wrap="square" lIns="50800" tIns="50800" rIns="50800" bIns="50800" numCol="1" anchor="ctr">
              <a:noAutofit/>
            </a:bodyPr>
            <a:lstStyle/>
            <a:p>
              <a:pPr/>
            </a:p>
          </p:txBody>
        </p:sp>
        <p:sp>
          <p:nvSpPr>
            <p:cNvPr id="408" name="The Beginning"/>
            <p:cNvSpPr txBox="1"/>
            <p:nvPr/>
          </p:nvSpPr>
          <p:spPr>
            <a:xfrm>
              <a:off x="0" y="0"/>
              <a:ext cx="2790149" cy="63500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lgn="r">
                <a:defRPr b="1" i="1" sz="3200">
                  <a:solidFill>
                    <a:srgbClr val="FFFB00"/>
                  </a:solidFill>
                  <a:latin typeface="Palatino"/>
                  <a:ea typeface="Palatino"/>
                  <a:cs typeface="Palatino"/>
                  <a:sym typeface="Palatino"/>
                </a:defRPr>
              </a:lvl1pPr>
            </a:lstStyle>
            <a:p>
              <a:pPr/>
              <a:r>
                <a:t>The Beginning</a:t>
              </a:r>
            </a:p>
          </p:txBody>
        </p:sp>
      </p:grpSp>
      <p:grpSp>
        <p:nvGrpSpPr>
          <p:cNvPr id="412" name="Group"/>
          <p:cNvGrpSpPr/>
          <p:nvPr/>
        </p:nvGrpSpPr>
        <p:grpSpPr>
          <a:xfrm flipH="1">
            <a:off x="20312761" y="7541952"/>
            <a:ext cx="3860327" cy="2616654"/>
            <a:chOff x="0" y="0"/>
            <a:chExt cx="3860325" cy="2616653"/>
          </a:xfrm>
        </p:grpSpPr>
        <p:sp>
          <p:nvSpPr>
            <p:cNvPr id="418" name="Connection Line"/>
            <p:cNvSpPr/>
            <p:nvPr/>
          </p:nvSpPr>
          <p:spPr>
            <a:xfrm>
              <a:off x="0" y="0"/>
              <a:ext cx="3860326" cy="261665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cubicBezTo>
                    <a:pt x="18738" y="9047"/>
                    <a:pt x="11538" y="1847"/>
                    <a:pt x="0" y="0"/>
                  </a:cubicBezTo>
                </a:path>
              </a:pathLst>
            </a:custGeom>
            <a:noFill/>
            <a:ln w="25400" cap="flat">
              <a:solidFill>
                <a:srgbClr val="FFFFFF"/>
              </a:solidFill>
              <a:prstDash val="solid"/>
              <a:miter lim="400000"/>
            </a:ln>
            <a:effectLst/>
          </p:spPr>
          <p:txBody>
            <a:bodyPr/>
            <a:lstStyle/>
            <a:p>
              <a:pPr/>
            </a:p>
          </p:txBody>
        </p:sp>
        <p:sp>
          <p:nvSpPr>
            <p:cNvPr id="411" name="Eternity"/>
            <p:cNvSpPr txBox="1"/>
            <p:nvPr/>
          </p:nvSpPr>
          <p:spPr>
            <a:xfrm flipH="1" rot="1573389">
              <a:off x="1058919" y="990826"/>
              <a:ext cx="1742487" cy="6350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defRPr b="1" i="1" sz="3200">
                  <a:latin typeface="Palatino"/>
                  <a:ea typeface="Palatino"/>
                  <a:cs typeface="Palatino"/>
                  <a:sym typeface="Palatino"/>
                </a:defRPr>
              </a:lvl1pPr>
            </a:lstStyle>
            <a:p>
              <a:pPr/>
              <a:r>
                <a:t>Eternity</a:t>
              </a:r>
            </a:p>
          </p:txBody>
        </p:sp>
      </p:grpSp>
      <p:grpSp>
        <p:nvGrpSpPr>
          <p:cNvPr id="415" name="Group"/>
          <p:cNvGrpSpPr/>
          <p:nvPr/>
        </p:nvGrpSpPr>
        <p:grpSpPr>
          <a:xfrm>
            <a:off x="20305655" y="7035799"/>
            <a:ext cx="1826061" cy="3124201"/>
            <a:chOff x="0" y="0"/>
            <a:chExt cx="1826060" cy="3124200"/>
          </a:xfrm>
        </p:grpSpPr>
        <p:sp>
          <p:nvSpPr>
            <p:cNvPr id="413" name="Line"/>
            <p:cNvSpPr/>
            <p:nvPr/>
          </p:nvSpPr>
          <p:spPr>
            <a:xfrm flipH="1">
              <a:off x="-1" y="0"/>
              <a:ext cx="2" cy="3124200"/>
            </a:xfrm>
            <a:prstGeom prst="line">
              <a:avLst/>
            </a:prstGeom>
            <a:noFill/>
            <a:ln w="25400" cap="flat">
              <a:solidFill>
                <a:srgbClr val="FFFFFF"/>
              </a:solidFill>
              <a:prstDash val="solid"/>
              <a:miter lim="400000"/>
            </a:ln>
            <a:effectLst/>
          </p:spPr>
          <p:txBody>
            <a:bodyPr wrap="square" lIns="50800" tIns="50800" rIns="50800" bIns="50800" numCol="1" anchor="ctr">
              <a:noAutofit/>
            </a:bodyPr>
            <a:lstStyle/>
            <a:p>
              <a:pPr/>
            </a:p>
          </p:txBody>
        </p:sp>
        <p:sp>
          <p:nvSpPr>
            <p:cNvPr id="414" name="The End"/>
            <p:cNvSpPr txBox="1"/>
            <p:nvPr/>
          </p:nvSpPr>
          <p:spPr>
            <a:xfrm>
              <a:off x="242944" y="6187"/>
              <a:ext cx="1583117" cy="6350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defRPr b="1" i="1" sz="3200">
                  <a:solidFill>
                    <a:srgbClr val="FFFB00"/>
                  </a:solidFill>
                  <a:latin typeface="Palatino"/>
                  <a:ea typeface="Palatino"/>
                  <a:cs typeface="Palatino"/>
                  <a:sym typeface="Palatino"/>
                </a:defRPr>
              </a:lvl1pPr>
            </a:lstStyle>
            <a:p>
              <a:pPr/>
              <a:r>
                <a:t>The End</a:t>
              </a:r>
            </a:p>
          </p:txBody>
        </p:sp>
      </p:grpSp>
    </p:spTree>
  </p:cSld>
  <p:clrMapOvr>
    <a:masterClrMapping/>
  </p:clrMapOvr>
  <p:transition xmlns:p14="http://schemas.microsoft.com/office/powerpoint/2010/main" spd="med" advClick="1"/>
</p:sld>
</file>

<file path=ppt/slides/slide1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gradFill flip="none" rotWithShape="1">
          <a:gsLst>
            <a:gs pos="0">
              <a:schemeClr val="accent1">
                <a:hueOff val="373667"/>
                <a:lumOff val="-17254"/>
              </a:schemeClr>
            </a:gs>
            <a:gs pos="31993">
              <a:srgbClr val="001A31"/>
            </a:gs>
            <a:gs pos="69791">
              <a:srgbClr val="000000"/>
            </a:gs>
          </a:gsLst>
          <a:lin ang="5400000" scaled="0"/>
        </a:gradFill>
      </p:bgPr>
    </p:bg>
    <p:spTree>
      <p:nvGrpSpPr>
        <p:cNvPr id="1" name=""/>
        <p:cNvGrpSpPr/>
        <p:nvPr/>
      </p:nvGrpSpPr>
      <p:grpSpPr>
        <a:xfrm>
          <a:off x="0" y="0"/>
          <a:ext cx="0" cy="0"/>
          <a:chOff x="0" y="0"/>
          <a:chExt cx="0" cy="0"/>
        </a:xfrm>
      </p:grpSpPr>
      <p:pic>
        <p:nvPicPr>
          <p:cNvPr id="420" name="GoodSalt_lwjas0180.jpg" descr="GoodSalt_lwjas0180.jpg"/>
          <p:cNvPicPr>
            <a:picLocks noChangeAspect="1"/>
          </p:cNvPicPr>
          <p:nvPr/>
        </p:nvPicPr>
        <p:blipFill>
          <a:blip r:embed="rId2">
            <a:extLst/>
          </a:blip>
          <a:stretch>
            <a:fillRect/>
          </a:stretch>
        </p:blipFill>
        <p:spPr>
          <a:xfrm>
            <a:off x="-20163260" y="-5384282"/>
            <a:ext cx="10109201" cy="13004801"/>
          </a:xfrm>
          <a:prstGeom prst="rect">
            <a:avLst/>
          </a:prstGeom>
          <a:ln w="12700">
            <a:miter lim="400000"/>
          </a:ln>
        </p:spPr>
      </p:pic>
      <p:grpSp>
        <p:nvGrpSpPr>
          <p:cNvPr id="424" name="Group"/>
          <p:cNvGrpSpPr/>
          <p:nvPr/>
        </p:nvGrpSpPr>
        <p:grpSpPr>
          <a:xfrm>
            <a:off x="635000" y="1246569"/>
            <a:ext cx="5461000" cy="11804989"/>
            <a:chOff x="0" y="0"/>
            <a:chExt cx="5461000" cy="11804987"/>
          </a:xfrm>
        </p:grpSpPr>
        <p:pic>
          <p:nvPicPr>
            <p:cNvPr id="421" name="Page_48.jpg" descr="Page_48.jpg"/>
            <p:cNvPicPr>
              <a:picLocks noChangeAspect="0"/>
            </p:cNvPicPr>
            <p:nvPr/>
          </p:nvPicPr>
          <p:blipFill>
            <a:blip r:embed="rId3">
              <a:extLst/>
            </a:blip>
            <a:srcRect l="7510" t="0" r="16570" b="0"/>
            <a:stretch>
              <a:fillRect/>
            </a:stretch>
          </p:blipFill>
          <p:spPr>
            <a:xfrm>
              <a:off x="0" y="1644987"/>
              <a:ext cx="5461000" cy="10160001"/>
            </a:xfrm>
            <a:prstGeom prst="rect">
              <a:avLst/>
            </a:prstGeom>
            <a:ln w="12700" cap="flat">
              <a:noFill/>
              <a:miter lim="400000"/>
            </a:ln>
            <a:effectLst/>
          </p:spPr>
        </p:pic>
        <p:sp>
          <p:nvSpPr>
            <p:cNvPr id="422" name="Sanctuary"/>
            <p:cNvSpPr txBox="1"/>
            <p:nvPr/>
          </p:nvSpPr>
          <p:spPr>
            <a:xfrm>
              <a:off x="854303" y="567716"/>
              <a:ext cx="3752394" cy="9398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cap="all">
                  <a:latin typeface="Avenir Next Demi Bold"/>
                  <a:ea typeface="Avenir Next Demi Bold"/>
                  <a:cs typeface="Avenir Next Demi Bold"/>
                  <a:sym typeface="Avenir Next Demi Bold"/>
                </a:defRPr>
              </a:lvl1pPr>
            </a:lstStyle>
            <a:p>
              <a:pPr/>
              <a:r>
                <a:t>Sanctuary</a:t>
              </a:r>
            </a:p>
          </p:txBody>
        </p:sp>
        <p:sp>
          <p:nvSpPr>
            <p:cNvPr id="423" name="Plan"/>
            <p:cNvSpPr txBox="1"/>
            <p:nvPr/>
          </p:nvSpPr>
          <p:spPr>
            <a:xfrm>
              <a:off x="2155906" y="0"/>
              <a:ext cx="1149188" cy="7620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cap="small" sz="3800">
                  <a:solidFill>
                    <a:srgbClr val="FFFB00"/>
                  </a:solidFill>
                  <a:latin typeface="Avenir Light"/>
                  <a:ea typeface="Avenir Light"/>
                  <a:cs typeface="Avenir Light"/>
                  <a:sym typeface="Avenir Light"/>
                </a:defRPr>
              </a:lvl1pPr>
            </a:lstStyle>
            <a:p>
              <a:pPr/>
              <a:r>
                <a:t>Plan</a:t>
              </a:r>
            </a:p>
          </p:txBody>
        </p:sp>
      </p:grpSp>
      <p:grpSp>
        <p:nvGrpSpPr>
          <p:cNvPr id="428" name="Group"/>
          <p:cNvGrpSpPr/>
          <p:nvPr/>
        </p:nvGrpSpPr>
        <p:grpSpPr>
          <a:xfrm>
            <a:off x="6519333" y="1246569"/>
            <a:ext cx="5461001" cy="11804989"/>
            <a:chOff x="0" y="0"/>
            <a:chExt cx="5461000" cy="11804987"/>
          </a:xfrm>
        </p:grpSpPr>
        <p:pic>
          <p:nvPicPr>
            <p:cNvPr id="425" name="GoodSalt_lwjas0180.jpg" descr="GoodSalt_lwjas0180.jpg"/>
            <p:cNvPicPr>
              <a:picLocks noChangeAspect="0"/>
            </p:cNvPicPr>
            <p:nvPr/>
          </p:nvPicPr>
          <p:blipFill>
            <a:blip r:embed="rId2">
              <a:extLst/>
            </a:blip>
            <a:srcRect l="0" t="2881" r="15228" b="16098"/>
            <a:stretch>
              <a:fillRect/>
            </a:stretch>
          </p:blipFill>
          <p:spPr>
            <a:xfrm>
              <a:off x="0" y="1644987"/>
              <a:ext cx="5461000" cy="10160001"/>
            </a:xfrm>
            <a:prstGeom prst="rect">
              <a:avLst/>
            </a:prstGeom>
            <a:ln w="12700" cap="flat">
              <a:noFill/>
              <a:miter lim="400000"/>
            </a:ln>
            <a:effectLst/>
          </p:spPr>
        </p:pic>
        <p:sp>
          <p:nvSpPr>
            <p:cNvPr id="426" name="DANIEL"/>
            <p:cNvSpPr txBox="1"/>
            <p:nvPr/>
          </p:nvSpPr>
          <p:spPr>
            <a:xfrm>
              <a:off x="1567231" y="567716"/>
              <a:ext cx="2326539" cy="9398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cap="all">
                  <a:latin typeface="Avenir Next Demi Bold"/>
                  <a:ea typeface="Avenir Next Demi Bold"/>
                  <a:cs typeface="Avenir Next Demi Bold"/>
                  <a:sym typeface="Avenir Next Demi Bold"/>
                </a:defRPr>
              </a:lvl1pPr>
            </a:lstStyle>
            <a:p>
              <a:pPr/>
              <a:r>
                <a:t>DANIEL</a:t>
              </a:r>
            </a:p>
          </p:txBody>
        </p:sp>
        <p:sp>
          <p:nvSpPr>
            <p:cNvPr id="427" name="Time"/>
            <p:cNvSpPr txBox="1"/>
            <p:nvPr/>
          </p:nvSpPr>
          <p:spPr>
            <a:xfrm>
              <a:off x="2198568" y="0"/>
              <a:ext cx="1063864" cy="7620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cap="small" sz="3800">
                  <a:solidFill>
                    <a:srgbClr val="FFFB00"/>
                  </a:solidFill>
                  <a:latin typeface="Avenir Light"/>
                  <a:ea typeface="Avenir Light"/>
                  <a:cs typeface="Avenir Light"/>
                  <a:sym typeface="Avenir Light"/>
                </a:defRPr>
              </a:lvl1pPr>
            </a:lstStyle>
            <a:p>
              <a:pPr/>
              <a:r>
                <a:t>Time</a:t>
              </a:r>
            </a:p>
          </p:txBody>
        </p:sp>
      </p:grpSp>
      <p:grpSp>
        <p:nvGrpSpPr>
          <p:cNvPr id="442" name="Group"/>
          <p:cNvGrpSpPr/>
          <p:nvPr/>
        </p:nvGrpSpPr>
        <p:grpSpPr>
          <a:xfrm>
            <a:off x="13945297" y="771402"/>
            <a:ext cx="8775155" cy="11868930"/>
            <a:chOff x="0" y="0"/>
            <a:chExt cx="8775153" cy="11868929"/>
          </a:xfrm>
        </p:grpSpPr>
        <p:sp>
          <p:nvSpPr>
            <p:cNvPr id="429" name="1260 days"/>
            <p:cNvSpPr txBox="1"/>
            <p:nvPr/>
          </p:nvSpPr>
          <p:spPr>
            <a:xfrm rot="21000000">
              <a:off x="47874" y="4509302"/>
              <a:ext cx="2937968" cy="808432"/>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a:solidFill>
                    <a:srgbClr val="FFFB00"/>
                  </a:solidFill>
                </a:defRPr>
              </a:lvl1pPr>
            </a:lstStyle>
            <a:p>
              <a:pPr/>
              <a:r>
                <a:t>1260 days</a:t>
              </a:r>
            </a:p>
          </p:txBody>
        </p:sp>
        <p:sp>
          <p:nvSpPr>
            <p:cNvPr id="430" name="2300 days"/>
            <p:cNvSpPr txBox="1"/>
            <p:nvPr/>
          </p:nvSpPr>
          <p:spPr>
            <a:xfrm rot="21300000">
              <a:off x="4920033" y="3137702"/>
              <a:ext cx="2937969" cy="808433"/>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a:solidFill>
                    <a:srgbClr val="FFFB00"/>
                  </a:solidFill>
                </a:defRPr>
              </a:lvl1pPr>
            </a:lstStyle>
            <a:p>
              <a:pPr/>
              <a:r>
                <a:t>2300 days</a:t>
              </a:r>
            </a:p>
          </p:txBody>
        </p:sp>
        <p:sp>
          <p:nvSpPr>
            <p:cNvPr id="431" name="A time, times and half times"/>
            <p:cNvSpPr txBox="1"/>
            <p:nvPr/>
          </p:nvSpPr>
          <p:spPr>
            <a:xfrm rot="21300000">
              <a:off x="698906" y="8263155"/>
              <a:ext cx="7669683" cy="808432"/>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a:solidFill>
                    <a:srgbClr val="FFFB00"/>
                  </a:solidFill>
                </a:defRPr>
              </a:lvl1pPr>
            </a:lstStyle>
            <a:p>
              <a:pPr/>
              <a:r>
                <a:t>A time, times and half times</a:t>
              </a:r>
            </a:p>
          </p:txBody>
        </p:sp>
        <p:sp>
          <p:nvSpPr>
            <p:cNvPr id="432" name="42 months"/>
            <p:cNvSpPr txBox="1"/>
            <p:nvPr/>
          </p:nvSpPr>
          <p:spPr>
            <a:xfrm>
              <a:off x="5084417" y="6588953"/>
              <a:ext cx="3006243" cy="808432"/>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a:solidFill>
                    <a:srgbClr val="FFFB00"/>
                  </a:solidFill>
                </a:defRPr>
              </a:lvl1pPr>
            </a:lstStyle>
            <a:p>
              <a:pPr/>
              <a:r>
                <a:t>42 months</a:t>
              </a:r>
            </a:p>
          </p:txBody>
        </p:sp>
        <p:sp>
          <p:nvSpPr>
            <p:cNvPr id="433" name="490 days"/>
            <p:cNvSpPr txBox="1"/>
            <p:nvPr/>
          </p:nvSpPr>
          <p:spPr>
            <a:xfrm rot="300000">
              <a:off x="626717" y="1459297"/>
              <a:ext cx="2599031" cy="808432"/>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a:solidFill>
                    <a:srgbClr val="FFFB00"/>
                  </a:solidFill>
                </a:defRPr>
              </a:lvl1pPr>
            </a:lstStyle>
            <a:p>
              <a:pPr/>
              <a:r>
                <a:t>490 days</a:t>
              </a:r>
            </a:p>
          </p:txBody>
        </p:sp>
        <p:sp>
          <p:nvSpPr>
            <p:cNvPr id="434" name="70 weeks"/>
            <p:cNvSpPr txBox="1"/>
            <p:nvPr/>
          </p:nvSpPr>
          <p:spPr>
            <a:xfrm rot="300000">
              <a:off x="847135" y="6702057"/>
              <a:ext cx="2699615" cy="808433"/>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a:solidFill>
                    <a:srgbClr val="FFFB00"/>
                  </a:solidFill>
                </a:defRPr>
              </a:lvl1pPr>
            </a:lstStyle>
            <a:p>
              <a:pPr/>
              <a:r>
                <a:t>70 weeks</a:t>
              </a:r>
            </a:p>
          </p:txBody>
        </p:sp>
        <p:sp>
          <p:nvSpPr>
            <p:cNvPr id="435" name="457 BC"/>
            <p:cNvSpPr txBox="1"/>
            <p:nvPr/>
          </p:nvSpPr>
          <p:spPr>
            <a:xfrm rot="600000">
              <a:off x="3454603" y="10094963"/>
              <a:ext cx="2158289" cy="808432"/>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a:solidFill>
                    <a:srgbClr val="FFFB00"/>
                  </a:solidFill>
                </a:defRPr>
              </a:lvl1pPr>
            </a:lstStyle>
            <a:p>
              <a:pPr/>
              <a:r>
                <a:t>457 BC</a:t>
              </a:r>
            </a:p>
          </p:txBody>
        </p:sp>
        <p:sp>
          <p:nvSpPr>
            <p:cNvPr id="436" name="605 BC"/>
            <p:cNvSpPr txBox="1"/>
            <p:nvPr/>
          </p:nvSpPr>
          <p:spPr>
            <a:xfrm rot="600000">
              <a:off x="6149212" y="1152492"/>
              <a:ext cx="2158290" cy="808432"/>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a:solidFill>
                    <a:srgbClr val="FFFB00"/>
                  </a:solidFill>
                </a:defRPr>
              </a:lvl1pPr>
            </a:lstStyle>
            <a:p>
              <a:pPr/>
              <a:r>
                <a:t>605 BC</a:t>
              </a:r>
            </a:p>
          </p:txBody>
        </p:sp>
        <p:sp>
          <p:nvSpPr>
            <p:cNvPr id="437" name="34 AD"/>
            <p:cNvSpPr txBox="1"/>
            <p:nvPr/>
          </p:nvSpPr>
          <p:spPr>
            <a:xfrm>
              <a:off x="623945" y="11060497"/>
              <a:ext cx="1785824" cy="808433"/>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a:solidFill>
                    <a:srgbClr val="FFFB00"/>
                  </a:solidFill>
                </a:defRPr>
              </a:lvl1pPr>
            </a:lstStyle>
            <a:p>
              <a:pPr/>
              <a:r>
                <a:t>34 AD</a:t>
              </a:r>
            </a:p>
          </p:txBody>
        </p:sp>
        <p:sp>
          <p:nvSpPr>
            <p:cNvPr id="438" name="31 AD"/>
            <p:cNvSpPr txBox="1"/>
            <p:nvPr/>
          </p:nvSpPr>
          <p:spPr>
            <a:xfrm>
              <a:off x="1942070" y="2915688"/>
              <a:ext cx="1785824" cy="808432"/>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a:solidFill>
                    <a:srgbClr val="FFFB00"/>
                  </a:solidFill>
                </a:defRPr>
              </a:lvl1pPr>
            </a:lstStyle>
            <a:p>
              <a:pPr/>
              <a:r>
                <a:t>31 AD</a:t>
              </a:r>
            </a:p>
          </p:txBody>
        </p:sp>
        <p:sp>
          <p:nvSpPr>
            <p:cNvPr id="439" name="27 AD"/>
            <p:cNvSpPr txBox="1"/>
            <p:nvPr/>
          </p:nvSpPr>
          <p:spPr>
            <a:xfrm>
              <a:off x="4126470" y="4941662"/>
              <a:ext cx="1785825" cy="808432"/>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a:solidFill>
                    <a:srgbClr val="FFFB00"/>
                  </a:solidFill>
                </a:defRPr>
              </a:lvl1pPr>
            </a:lstStyle>
            <a:p>
              <a:pPr/>
              <a:r>
                <a:t>27 AD</a:t>
              </a:r>
            </a:p>
          </p:txBody>
        </p:sp>
        <p:sp>
          <p:nvSpPr>
            <p:cNvPr id="440" name="62 weeks"/>
            <p:cNvSpPr txBox="1"/>
            <p:nvPr/>
          </p:nvSpPr>
          <p:spPr>
            <a:xfrm rot="300000">
              <a:off x="6045446" y="9536163"/>
              <a:ext cx="2699615" cy="808432"/>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a:solidFill>
                    <a:srgbClr val="FFFB00"/>
                  </a:solidFill>
                </a:defRPr>
              </a:lvl1pPr>
            </a:lstStyle>
            <a:p>
              <a:pPr/>
              <a:r>
                <a:t>62 weeks</a:t>
              </a:r>
            </a:p>
          </p:txBody>
        </p:sp>
        <p:sp>
          <p:nvSpPr>
            <p:cNvPr id="441" name="7 weeks"/>
            <p:cNvSpPr txBox="1"/>
            <p:nvPr/>
          </p:nvSpPr>
          <p:spPr>
            <a:xfrm rot="300000">
              <a:off x="2310954" y="101335"/>
              <a:ext cx="2360677" cy="808432"/>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a:solidFill>
                    <a:srgbClr val="FFFB00"/>
                  </a:solidFill>
                </a:defRPr>
              </a:lvl1pPr>
            </a:lstStyle>
            <a:p>
              <a:pPr/>
              <a:r>
                <a:t>7 weeks</a:t>
              </a:r>
            </a:p>
          </p:txBody>
        </p:sp>
      </p:gr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68" name="openbible.jpeg" descr="openbible.jpeg"/>
          <p:cNvPicPr>
            <a:picLocks noChangeAspect="1"/>
          </p:cNvPicPr>
          <p:nvPr/>
        </p:nvPicPr>
        <p:blipFill>
          <a:blip r:embed="rId2">
            <a:extLst/>
          </a:blip>
          <a:stretch>
            <a:fillRect/>
          </a:stretch>
        </p:blipFill>
        <p:spPr>
          <a:xfrm>
            <a:off x="-1" y="-4572000"/>
            <a:ext cx="24384001" cy="18288000"/>
          </a:xfrm>
          <a:prstGeom prst="rect">
            <a:avLst/>
          </a:prstGeom>
          <a:ln w="12700">
            <a:miter lim="400000"/>
          </a:ln>
        </p:spPr>
      </p:pic>
      <p:sp>
        <p:nvSpPr>
          <p:cNvPr id="169" name="Holy Bible"/>
          <p:cNvSpPr txBox="1"/>
          <p:nvPr/>
        </p:nvSpPr>
        <p:spPr>
          <a:xfrm>
            <a:off x="8561069" y="1973513"/>
            <a:ext cx="7261861" cy="20447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nSpc>
                <a:spcPct val="110000"/>
              </a:lnSpc>
              <a:spcBef>
                <a:spcPts val="0"/>
              </a:spcBef>
              <a:defRPr b="1" sz="11200">
                <a:solidFill>
                  <a:srgbClr val="FFD479"/>
                </a:solidFill>
                <a:latin typeface="Avenir Next Regular"/>
                <a:ea typeface="Avenir Next Regular"/>
                <a:cs typeface="Avenir Next Regular"/>
                <a:sym typeface="Avenir Next Regular"/>
              </a:defRPr>
            </a:lvl1pPr>
          </a:lstStyle>
          <a:p>
            <a:pPr/>
            <a:r>
              <a:t>Holy Bible</a:t>
            </a:r>
          </a:p>
        </p:txBody>
      </p:sp>
    </p:spTree>
  </p:cSld>
  <p:clrMapOvr>
    <a:masterClrMapping/>
  </p:clrMapOvr>
  <p:transition xmlns:p14="http://schemas.microsoft.com/office/powerpoint/2010/main" spd="med" advClick="1"/>
</p:sld>
</file>

<file path=ppt/slides/slide2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gradFill flip="none" rotWithShape="1">
          <a:gsLst>
            <a:gs pos="0">
              <a:schemeClr val="accent1">
                <a:hueOff val="373667"/>
                <a:lumOff val="-17254"/>
              </a:schemeClr>
            </a:gs>
            <a:gs pos="31993">
              <a:srgbClr val="001A31"/>
            </a:gs>
            <a:gs pos="69791">
              <a:srgbClr val="000000"/>
            </a:gs>
          </a:gsLst>
          <a:lin ang="5400000" scaled="0"/>
        </a:gradFill>
      </p:bgPr>
    </p:bg>
    <p:spTree>
      <p:nvGrpSpPr>
        <p:cNvPr id="1" name=""/>
        <p:cNvGrpSpPr/>
        <p:nvPr/>
      </p:nvGrpSpPr>
      <p:grpSpPr>
        <a:xfrm>
          <a:off x="0" y="0"/>
          <a:ext cx="0" cy="0"/>
          <a:chOff x="0" y="0"/>
          <a:chExt cx="0" cy="0"/>
        </a:xfrm>
      </p:grpSpPr>
      <p:sp>
        <p:nvSpPr>
          <p:cNvPr id="444" name="Line"/>
          <p:cNvSpPr/>
          <p:nvPr/>
        </p:nvSpPr>
        <p:spPr>
          <a:xfrm>
            <a:off x="5147845" y="12321273"/>
            <a:ext cx="14359243" cy="1"/>
          </a:xfrm>
          <a:prstGeom prst="line">
            <a:avLst/>
          </a:prstGeom>
          <a:ln w="63500">
            <a:solidFill>
              <a:srgbClr val="FFD479"/>
            </a:solidFill>
            <a:miter lim="400000"/>
            <a:tailEnd type="triangle"/>
          </a:ln>
        </p:spPr>
        <p:txBody>
          <a:bodyPr lIns="50800" tIns="50800" rIns="50800" bIns="50800" anchor="ctr"/>
          <a:lstStyle/>
          <a:p>
            <a:pPr/>
          </a:p>
        </p:txBody>
      </p:sp>
      <p:grpSp>
        <p:nvGrpSpPr>
          <p:cNvPr id="447" name="Group"/>
          <p:cNvGrpSpPr/>
          <p:nvPr/>
        </p:nvGrpSpPr>
        <p:grpSpPr>
          <a:xfrm>
            <a:off x="243307" y="7543800"/>
            <a:ext cx="3860327" cy="2616654"/>
            <a:chOff x="0" y="0"/>
            <a:chExt cx="3860325" cy="2616653"/>
          </a:xfrm>
        </p:grpSpPr>
        <p:sp>
          <p:nvSpPr>
            <p:cNvPr id="478" name="Connection Line"/>
            <p:cNvSpPr/>
            <p:nvPr/>
          </p:nvSpPr>
          <p:spPr>
            <a:xfrm>
              <a:off x="0" y="0"/>
              <a:ext cx="3860326" cy="261665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cubicBezTo>
                    <a:pt x="18738" y="9047"/>
                    <a:pt x="11538" y="1847"/>
                    <a:pt x="0" y="0"/>
                  </a:cubicBezTo>
                </a:path>
              </a:pathLst>
            </a:custGeom>
            <a:noFill/>
            <a:ln w="25400" cap="flat">
              <a:solidFill>
                <a:srgbClr val="FFFFFF"/>
              </a:solidFill>
              <a:prstDash val="solid"/>
              <a:miter lim="400000"/>
            </a:ln>
            <a:effectLst/>
          </p:spPr>
          <p:txBody>
            <a:bodyPr/>
            <a:lstStyle/>
            <a:p>
              <a:pPr/>
            </a:p>
          </p:txBody>
        </p:sp>
        <p:sp>
          <p:nvSpPr>
            <p:cNvPr id="446" name="Eternity"/>
            <p:cNvSpPr txBox="1"/>
            <p:nvPr/>
          </p:nvSpPr>
          <p:spPr>
            <a:xfrm rot="1573389">
              <a:off x="1058919" y="990826"/>
              <a:ext cx="1742487" cy="6350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defRPr b="1" i="1" sz="3200">
                  <a:latin typeface="Palatino"/>
                  <a:ea typeface="Palatino"/>
                  <a:cs typeface="Palatino"/>
                  <a:sym typeface="Palatino"/>
                </a:defRPr>
              </a:lvl1pPr>
            </a:lstStyle>
            <a:p>
              <a:pPr/>
              <a:r>
                <a:t>Eternity</a:t>
              </a:r>
            </a:p>
          </p:txBody>
        </p:sp>
      </p:grpSp>
      <p:grpSp>
        <p:nvGrpSpPr>
          <p:cNvPr id="450" name="Group"/>
          <p:cNvGrpSpPr/>
          <p:nvPr/>
        </p:nvGrpSpPr>
        <p:grpSpPr>
          <a:xfrm flipH="1">
            <a:off x="20312761" y="7541952"/>
            <a:ext cx="3860327" cy="2616654"/>
            <a:chOff x="0" y="0"/>
            <a:chExt cx="3860325" cy="2616653"/>
          </a:xfrm>
        </p:grpSpPr>
        <p:sp>
          <p:nvSpPr>
            <p:cNvPr id="479" name="Connection Line"/>
            <p:cNvSpPr/>
            <p:nvPr/>
          </p:nvSpPr>
          <p:spPr>
            <a:xfrm>
              <a:off x="0" y="0"/>
              <a:ext cx="3860326" cy="261665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cubicBezTo>
                    <a:pt x="18738" y="9047"/>
                    <a:pt x="11538" y="1847"/>
                    <a:pt x="0" y="0"/>
                  </a:cubicBezTo>
                </a:path>
              </a:pathLst>
            </a:custGeom>
            <a:noFill/>
            <a:ln w="25400" cap="flat">
              <a:solidFill>
                <a:srgbClr val="FFFFFF"/>
              </a:solidFill>
              <a:prstDash val="solid"/>
              <a:miter lim="400000"/>
            </a:ln>
            <a:effectLst/>
          </p:spPr>
          <p:txBody>
            <a:bodyPr/>
            <a:lstStyle/>
            <a:p>
              <a:pPr/>
            </a:p>
          </p:txBody>
        </p:sp>
        <p:sp>
          <p:nvSpPr>
            <p:cNvPr id="449" name="Eternity"/>
            <p:cNvSpPr txBox="1"/>
            <p:nvPr/>
          </p:nvSpPr>
          <p:spPr>
            <a:xfrm flipH="1" rot="1573389">
              <a:off x="1058919" y="990826"/>
              <a:ext cx="1742487" cy="6350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defRPr b="1" i="1" sz="3200">
                  <a:latin typeface="Palatino"/>
                  <a:ea typeface="Palatino"/>
                  <a:cs typeface="Palatino"/>
                  <a:sym typeface="Palatino"/>
                </a:defRPr>
              </a:lvl1pPr>
            </a:lstStyle>
            <a:p>
              <a:pPr/>
              <a:r>
                <a:t>Eternity</a:t>
              </a:r>
            </a:p>
          </p:txBody>
        </p:sp>
      </p:grpSp>
      <p:grpSp>
        <p:nvGrpSpPr>
          <p:cNvPr id="453" name="Group"/>
          <p:cNvGrpSpPr/>
          <p:nvPr/>
        </p:nvGrpSpPr>
        <p:grpSpPr>
          <a:xfrm>
            <a:off x="4102100" y="7560515"/>
            <a:ext cx="16205200" cy="2579528"/>
            <a:chOff x="0" y="0"/>
            <a:chExt cx="16205200" cy="2579527"/>
          </a:xfrm>
        </p:grpSpPr>
        <p:sp>
          <p:nvSpPr>
            <p:cNvPr id="480" name="Connection Line"/>
            <p:cNvSpPr/>
            <p:nvPr/>
          </p:nvSpPr>
          <p:spPr>
            <a:xfrm>
              <a:off x="0" y="0"/>
              <a:ext cx="16205200" cy="2579528"/>
            </a:xfrm>
            <a:custGeom>
              <a:avLst/>
              <a:gdLst/>
              <a:ahLst/>
              <a:cxnLst>
                <a:cxn ang="0">
                  <a:pos x="wd2" y="hd2"/>
                </a:cxn>
                <a:cxn ang="5400000">
                  <a:pos x="wd2" y="hd2"/>
                </a:cxn>
                <a:cxn ang="10800000">
                  <a:pos x="wd2" y="hd2"/>
                </a:cxn>
                <a:cxn ang="16200000">
                  <a:pos x="wd2" y="hd2"/>
                </a:cxn>
              </a:cxnLst>
              <a:rect l="0" t="0" r="r" b="b"/>
              <a:pathLst>
                <a:path w="21600" h="16200" fill="norm" stroke="1" extrusionOk="0">
                  <a:moveTo>
                    <a:pt x="0" y="16200"/>
                  </a:moveTo>
                  <a:cubicBezTo>
                    <a:pt x="6865" y="-5400"/>
                    <a:pt x="14065" y="-5400"/>
                    <a:pt x="21600" y="16200"/>
                  </a:cubicBezTo>
                </a:path>
              </a:pathLst>
            </a:custGeom>
            <a:noFill/>
            <a:ln w="25400" cap="flat">
              <a:solidFill>
                <a:srgbClr val="FFFFFF"/>
              </a:solidFill>
              <a:prstDash val="solid"/>
              <a:miter lim="400000"/>
            </a:ln>
            <a:effectLst/>
          </p:spPr>
          <p:txBody>
            <a:bodyPr/>
            <a:lstStyle/>
            <a:p>
              <a:pPr/>
            </a:p>
          </p:txBody>
        </p:sp>
        <p:sp>
          <p:nvSpPr>
            <p:cNvPr id="452" name="Time"/>
            <p:cNvSpPr txBox="1"/>
            <p:nvPr/>
          </p:nvSpPr>
          <p:spPr>
            <a:xfrm rot="21600000">
              <a:off x="7607633" y="335757"/>
              <a:ext cx="989934" cy="6350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defRPr b="1" i="1" sz="3200">
                  <a:latin typeface="Palatino"/>
                  <a:ea typeface="Palatino"/>
                  <a:cs typeface="Palatino"/>
                  <a:sym typeface="Palatino"/>
                </a:defRPr>
              </a:lvl1pPr>
            </a:lstStyle>
            <a:p>
              <a:pPr/>
              <a:r>
                <a:t>Time</a:t>
              </a:r>
            </a:p>
          </p:txBody>
        </p:sp>
      </p:grpSp>
      <p:sp>
        <p:nvSpPr>
          <p:cNvPr id="454" name="“The things [events] I [God] predicted have now come true. Now I [God] will tell you of new things [events] even before they begin to happen.”…"/>
          <p:cNvSpPr txBox="1"/>
          <p:nvPr/>
        </p:nvSpPr>
        <p:spPr>
          <a:xfrm>
            <a:off x="1689100" y="889000"/>
            <a:ext cx="21005800" cy="56515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defRPr sz="6400">
                <a:latin typeface="Avenir Next Medium"/>
                <a:ea typeface="Avenir Next Medium"/>
                <a:cs typeface="Avenir Next Medium"/>
                <a:sym typeface="Avenir Next Medium"/>
              </a:defRPr>
            </a:pPr>
            <a:r>
              <a:t>“The things </a:t>
            </a:r>
            <a:r>
              <a:rPr i="1" sz="4800">
                <a:solidFill>
                  <a:srgbClr val="00F900"/>
                </a:solidFill>
                <a:latin typeface="Gill Sans"/>
                <a:ea typeface="Gill Sans"/>
                <a:cs typeface="Gill Sans"/>
                <a:sym typeface="Gill Sans"/>
              </a:rPr>
              <a:t>[events]</a:t>
            </a:r>
            <a:r>
              <a:t> I </a:t>
            </a:r>
            <a:r>
              <a:rPr i="1" sz="4800">
                <a:solidFill>
                  <a:srgbClr val="00F900"/>
                </a:solidFill>
                <a:latin typeface="Gill Sans"/>
                <a:ea typeface="Gill Sans"/>
                <a:cs typeface="Gill Sans"/>
                <a:sym typeface="Gill Sans"/>
              </a:rPr>
              <a:t>[God]</a:t>
            </a:r>
            <a:r>
              <a:t> predicted have now come true. Now I </a:t>
            </a:r>
            <a:r>
              <a:rPr i="1" sz="4800">
                <a:solidFill>
                  <a:srgbClr val="00F900"/>
                </a:solidFill>
                <a:latin typeface="Gill Sans"/>
                <a:ea typeface="Gill Sans"/>
                <a:cs typeface="Gill Sans"/>
                <a:sym typeface="Gill Sans"/>
              </a:rPr>
              <a:t>[God]</a:t>
            </a:r>
            <a:r>
              <a:t> will tell you of new things </a:t>
            </a:r>
            <a:r>
              <a:rPr i="1" sz="4800">
                <a:solidFill>
                  <a:srgbClr val="00F900"/>
                </a:solidFill>
                <a:latin typeface="Gill Sans"/>
                <a:ea typeface="Gill Sans"/>
                <a:cs typeface="Gill Sans"/>
                <a:sym typeface="Gill Sans"/>
              </a:rPr>
              <a:t>[events]</a:t>
            </a:r>
            <a:r>
              <a:t> even before they begin to happen.”</a:t>
            </a:r>
          </a:p>
          <a:p>
            <a:pPr algn="r">
              <a:spcBef>
                <a:spcPts val="0"/>
              </a:spcBef>
              <a:defRPr sz="6400">
                <a:latin typeface="Avenir Next Medium"/>
                <a:ea typeface="Avenir Next Medium"/>
                <a:cs typeface="Avenir Next Medium"/>
                <a:sym typeface="Avenir Next Medium"/>
              </a:defRPr>
            </a:pPr>
            <a:r>
              <a:rPr b="1" i="1" sz="5800">
                <a:solidFill>
                  <a:srgbClr val="FFD479"/>
                </a:solidFill>
                <a:latin typeface="Palatino"/>
                <a:ea typeface="Palatino"/>
                <a:cs typeface="Palatino"/>
                <a:sym typeface="Palatino"/>
              </a:rPr>
              <a:t>– </a:t>
            </a:r>
            <a:r>
              <a:rPr b="1" i="1">
                <a:solidFill>
                  <a:srgbClr val="FFD479"/>
                </a:solidFill>
                <a:latin typeface="Palatino"/>
                <a:ea typeface="Palatino"/>
                <a:cs typeface="Palatino"/>
                <a:sym typeface="Palatino"/>
              </a:rPr>
              <a:t>Isaiah 42:9</a:t>
            </a:r>
            <a:r>
              <a:rPr b="1" i="1" sz="5800">
                <a:solidFill>
                  <a:srgbClr val="FFD479"/>
                </a:solidFill>
                <a:latin typeface="Palatino"/>
                <a:ea typeface="Palatino"/>
                <a:cs typeface="Palatino"/>
                <a:sym typeface="Palatino"/>
              </a:rPr>
              <a:t> </a:t>
            </a:r>
            <a:r>
              <a:rPr i="1" sz="4000">
                <a:latin typeface="Palatino"/>
                <a:ea typeface="Palatino"/>
                <a:cs typeface="Palatino"/>
                <a:sym typeface="Palatino"/>
              </a:rPr>
              <a:t>GNT</a:t>
            </a:r>
          </a:p>
        </p:txBody>
      </p:sp>
      <p:sp>
        <p:nvSpPr>
          <p:cNvPr id="455" name="Alpha"/>
          <p:cNvSpPr txBox="1"/>
          <p:nvPr/>
        </p:nvSpPr>
        <p:spPr>
          <a:xfrm rot="21600000">
            <a:off x="2973951" y="12003773"/>
            <a:ext cx="1221186" cy="635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1" i="1" sz="3200">
                <a:latin typeface="Palatino"/>
                <a:ea typeface="Palatino"/>
                <a:cs typeface="Palatino"/>
                <a:sym typeface="Palatino"/>
              </a:defRPr>
            </a:lvl1pPr>
          </a:lstStyle>
          <a:p>
            <a:pPr/>
            <a:r>
              <a:t>Alpha</a:t>
            </a:r>
          </a:p>
        </p:txBody>
      </p:sp>
      <p:sp>
        <p:nvSpPr>
          <p:cNvPr id="456" name="Omega"/>
          <p:cNvSpPr txBox="1"/>
          <p:nvPr/>
        </p:nvSpPr>
        <p:spPr>
          <a:xfrm rot="21600000">
            <a:off x="20165657" y="12003773"/>
            <a:ext cx="1400970" cy="635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1" i="1" sz="3200">
                <a:latin typeface="Palatino"/>
                <a:ea typeface="Palatino"/>
                <a:cs typeface="Palatino"/>
                <a:sym typeface="Palatino"/>
              </a:defRPr>
            </a:lvl1pPr>
          </a:lstStyle>
          <a:p>
            <a:pPr/>
            <a:r>
              <a:t>Omega</a:t>
            </a:r>
          </a:p>
        </p:txBody>
      </p:sp>
      <p:grpSp>
        <p:nvGrpSpPr>
          <p:cNvPr id="459" name="Group"/>
          <p:cNvGrpSpPr/>
          <p:nvPr/>
        </p:nvGrpSpPr>
        <p:grpSpPr>
          <a:xfrm>
            <a:off x="20305655" y="7035799"/>
            <a:ext cx="1826061" cy="3124201"/>
            <a:chOff x="0" y="0"/>
            <a:chExt cx="1826060" cy="3124200"/>
          </a:xfrm>
        </p:grpSpPr>
        <p:sp>
          <p:nvSpPr>
            <p:cNvPr id="457" name="Line"/>
            <p:cNvSpPr/>
            <p:nvPr/>
          </p:nvSpPr>
          <p:spPr>
            <a:xfrm flipH="1">
              <a:off x="-1" y="0"/>
              <a:ext cx="2" cy="3124200"/>
            </a:xfrm>
            <a:prstGeom prst="line">
              <a:avLst/>
            </a:prstGeom>
            <a:noFill/>
            <a:ln w="25400" cap="flat">
              <a:solidFill>
                <a:srgbClr val="FFFFFF"/>
              </a:solidFill>
              <a:prstDash val="solid"/>
              <a:miter lim="400000"/>
            </a:ln>
            <a:effectLst/>
          </p:spPr>
          <p:txBody>
            <a:bodyPr wrap="square" lIns="50800" tIns="50800" rIns="50800" bIns="50800" numCol="1" anchor="ctr">
              <a:noAutofit/>
            </a:bodyPr>
            <a:lstStyle/>
            <a:p>
              <a:pPr/>
            </a:p>
          </p:txBody>
        </p:sp>
        <p:sp>
          <p:nvSpPr>
            <p:cNvPr id="458" name="The End"/>
            <p:cNvSpPr txBox="1"/>
            <p:nvPr/>
          </p:nvSpPr>
          <p:spPr>
            <a:xfrm>
              <a:off x="242944" y="6187"/>
              <a:ext cx="1583117" cy="6350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defRPr b="1" i="1" sz="3200">
                  <a:solidFill>
                    <a:srgbClr val="FFFB00"/>
                  </a:solidFill>
                  <a:latin typeface="Palatino"/>
                  <a:ea typeface="Palatino"/>
                  <a:cs typeface="Palatino"/>
                  <a:sym typeface="Palatino"/>
                </a:defRPr>
              </a:lvl1pPr>
            </a:lstStyle>
            <a:p>
              <a:pPr/>
              <a:r>
                <a:t>The End</a:t>
              </a:r>
            </a:p>
          </p:txBody>
        </p:sp>
      </p:grpSp>
      <p:grpSp>
        <p:nvGrpSpPr>
          <p:cNvPr id="472" name="Group"/>
          <p:cNvGrpSpPr/>
          <p:nvPr/>
        </p:nvGrpSpPr>
        <p:grpSpPr>
          <a:xfrm>
            <a:off x="2245712" y="10286999"/>
            <a:ext cx="19892576" cy="1422706"/>
            <a:chOff x="0" y="0"/>
            <a:chExt cx="19892575" cy="1422704"/>
          </a:xfrm>
        </p:grpSpPr>
        <p:grpSp>
          <p:nvGrpSpPr>
            <p:cNvPr id="465" name="Group"/>
            <p:cNvGrpSpPr/>
            <p:nvPr/>
          </p:nvGrpSpPr>
          <p:grpSpPr>
            <a:xfrm>
              <a:off x="1606231" y="53587"/>
              <a:ext cx="16563622" cy="1366331"/>
              <a:chOff x="0" y="0"/>
              <a:chExt cx="16563621" cy="1366329"/>
            </a:xfrm>
          </p:grpSpPr>
          <p:pic>
            <p:nvPicPr>
              <p:cNvPr id="460" name="origBible copy 7.jpg" descr="origBible copy 7.jpg"/>
              <p:cNvPicPr>
                <a:picLocks noChangeAspect="1"/>
              </p:cNvPicPr>
              <p:nvPr/>
            </p:nvPicPr>
            <p:blipFill>
              <a:blip r:embed="rId2">
                <a:extLst/>
              </a:blip>
              <a:stretch>
                <a:fillRect/>
              </a:stretch>
            </p:blipFill>
            <p:spPr>
              <a:xfrm>
                <a:off x="0" y="54222"/>
                <a:ext cx="5808900" cy="1238606"/>
              </a:xfrm>
              <a:prstGeom prst="rect">
                <a:avLst/>
              </a:prstGeom>
              <a:ln w="12700" cap="flat">
                <a:noFill/>
                <a:miter lim="400000"/>
              </a:ln>
              <a:effectLst/>
            </p:spPr>
          </p:pic>
          <p:grpSp>
            <p:nvGrpSpPr>
              <p:cNvPr id="463" name="Group"/>
              <p:cNvGrpSpPr/>
              <p:nvPr/>
            </p:nvGrpSpPr>
            <p:grpSpPr>
              <a:xfrm>
                <a:off x="5622442" y="0"/>
                <a:ext cx="10941180" cy="1347051"/>
                <a:chOff x="0" y="0"/>
                <a:chExt cx="10941178" cy="1347050"/>
              </a:xfrm>
            </p:grpSpPr>
            <p:pic>
              <p:nvPicPr>
                <p:cNvPr id="461" name="origBible copy 9.jpg" descr="origBible copy 9.jpg"/>
                <p:cNvPicPr>
                  <a:picLocks noChangeAspect="1"/>
                </p:cNvPicPr>
                <p:nvPr/>
              </p:nvPicPr>
              <p:blipFill>
                <a:blip r:embed="rId3">
                  <a:extLst/>
                </a:blip>
                <a:stretch>
                  <a:fillRect/>
                </a:stretch>
              </p:blipFill>
              <p:spPr>
                <a:xfrm>
                  <a:off x="5262136" y="0"/>
                  <a:ext cx="5679043" cy="1347051"/>
                </a:xfrm>
                <a:prstGeom prst="rect">
                  <a:avLst/>
                </a:prstGeom>
                <a:ln w="12700" cap="flat">
                  <a:noFill/>
                  <a:miter lim="400000"/>
                </a:ln>
                <a:effectLst/>
              </p:spPr>
            </p:pic>
            <p:pic>
              <p:nvPicPr>
                <p:cNvPr id="462" name="origBible copy 8.jpg" descr="origBible copy 8.jpg"/>
                <p:cNvPicPr>
                  <a:picLocks noChangeAspect="1"/>
                </p:cNvPicPr>
                <p:nvPr/>
              </p:nvPicPr>
              <p:blipFill>
                <a:blip r:embed="rId4">
                  <a:extLst/>
                </a:blip>
                <a:stretch>
                  <a:fillRect/>
                </a:stretch>
              </p:blipFill>
              <p:spPr>
                <a:xfrm>
                  <a:off x="0" y="22961"/>
                  <a:ext cx="5434125" cy="1301129"/>
                </a:xfrm>
                <a:prstGeom prst="rect">
                  <a:avLst/>
                </a:prstGeom>
                <a:ln w="12700" cap="flat">
                  <a:noFill/>
                  <a:miter lim="400000"/>
                </a:ln>
                <a:effectLst/>
              </p:spPr>
            </p:pic>
          </p:grpSp>
          <p:sp>
            <p:nvSpPr>
              <p:cNvPr id="464" name="Rectangle"/>
              <p:cNvSpPr/>
              <p:nvPr/>
            </p:nvSpPr>
            <p:spPr>
              <a:xfrm>
                <a:off x="6870" y="1178883"/>
                <a:ext cx="16549337" cy="187447"/>
              </a:xfrm>
              <a:prstGeom prst="rect">
                <a:avLst/>
              </a:prstGeom>
              <a:solidFill>
                <a:srgbClr val="BC6432"/>
              </a:solidFill>
              <a:ln w="12700" cap="flat">
                <a:noFill/>
                <a:miter lim="400000"/>
              </a:ln>
              <a:effectLst/>
            </p:spPr>
            <p:txBody>
              <a:bodyPr wrap="square" lIns="50800" tIns="50800" rIns="50800" bIns="50800" numCol="1" anchor="ctr">
                <a:noAutofit/>
              </a:bodyPr>
              <a:lstStyle/>
              <a:p>
                <a:pPr algn="ctr">
                  <a:spcBef>
                    <a:spcPts val="0"/>
                  </a:spcBef>
                  <a:defRPr sz="3200">
                    <a:latin typeface="+mn-lt"/>
                    <a:ea typeface="+mn-ea"/>
                    <a:cs typeface="+mn-cs"/>
                    <a:sym typeface="Helvetica Neue Medium"/>
                  </a:defRPr>
                </a:pPr>
              </a:p>
            </p:txBody>
          </p:sp>
        </p:grpSp>
        <p:sp>
          <p:nvSpPr>
            <p:cNvPr id="466" name="Rectangle"/>
            <p:cNvSpPr/>
            <p:nvPr/>
          </p:nvSpPr>
          <p:spPr>
            <a:xfrm>
              <a:off x="0" y="0"/>
              <a:ext cx="1763218" cy="1257300"/>
            </a:xfrm>
            <a:prstGeom prst="rect">
              <a:avLst/>
            </a:prstGeom>
            <a:solidFill>
              <a:srgbClr val="000000"/>
            </a:solidFill>
            <a:ln w="12700" cap="flat">
              <a:noFill/>
              <a:miter lim="400000"/>
            </a:ln>
            <a:effectLst/>
          </p:spPr>
          <p:txBody>
            <a:bodyPr wrap="square" lIns="50800" tIns="50800" rIns="50800" bIns="50800" numCol="1" anchor="ctr">
              <a:noAutofit/>
            </a:bodyPr>
            <a:lstStyle/>
            <a:p>
              <a:pPr algn="ctr">
                <a:spcBef>
                  <a:spcPts val="0"/>
                </a:spcBef>
                <a:defRPr sz="3200">
                  <a:latin typeface="+mn-lt"/>
                  <a:ea typeface="+mn-ea"/>
                  <a:cs typeface="+mn-cs"/>
                  <a:sym typeface="Helvetica Neue Medium"/>
                </a:defRPr>
              </a:pPr>
            </a:p>
          </p:txBody>
        </p:sp>
        <p:sp>
          <p:nvSpPr>
            <p:cNvPr id="467" name="Line"/>
            <p:cNvSpPr/>
            <p:nvPr/>
          </p:nvSpPr>
          <p:spPr>
            <a:xfrm flipV="1">
              <a:off x="6241" y="1327454"/>
              <a:ext cx="1776135" cy="25401"/>
            </a:xfrm>
            <a:prstGeom prst="line">
              <a:avLst/>
            </a:prstGeom>
            <a:noFill/>
            <a:ln w="190500" cap="flat">
              <a:solidFill>
                <a:srgbClr val="B0683D"/>
              </a:solidFill>
              <a:prstDash val="solid"/>
              <a:miter lim="400000"/>
            </a:ln>
            <a:effectLst/>
          </p:spPr>
          <p:txBody>
            <a:bodyPr wrap="square" lIns="50800" tIns="50800" rIns="50800" bIns="50800" numCol="1" anchor="ctr">
              <a:noAutofit/>
            </a:bodyPr>
            <a:lstStyle/>
            <a:p>
              <a:pPr/>
            </a:p>
          </p:txBody>
        </p:sp>
        <p:sp>
          <p:nvSpPr>
            <p:cNvPr id="468" name="Line"/>
            <p:cNvSpPr/>
            <p:nvPr/>
          </p:nvSpPr>
          <p:spPr>
            <a:xfrm flipH="1">
              <a:off x="1858575" y="0"/>
              <a:ext cx="1" cy="1422705"/>
            </a:xfrm>
            <a:prstGeom prst="line">
              <a:avLst/>
            </a:prstGeom>
            <a:noFill/>
            <a:ln w="190500" cap="flat">
              <a:solidFill>
                <a:srgbClr val="B0683D"/>
              </a:solidFill>
              <a:prstDash val="solid"/>
              <a:miter lim="400000"/>
            </a:ln>
            <a:effectLst/>
          </p:spPr>
          <p:txBody>
            <a:bodyPr wrap="square" lIns="50800" tIns="50800" rIns="50800" bIns="50800" numCol="1" anchor="ctr">
              <a:noAutofit/>
            </a:bodyPr>
            <a:lstStyle/>
            <a:p>
              <a:pPr/>
            </a:p>
          </p:txBody>
        </p:sp>
        <p:sp>
          <p:nvSpPr>
            <p:cNvPr id="469" name="Rectangle"/>
            <p:cNvSpPr/>
            <p:nvPr/>
          </p:nvSpPr>
          <p:spPr>
            <a:xfrm flipH="1">
              <a:off x="18129358" y="0"/>
              <a:ext cx="1763218" cy="1257300"/>
            </a:xfrm>
            <a:prstGeom prst="rect">
              <a:avLst/>
            </a:prstGeom>
            <a:solidFill>
              <a:srgbClr val="000000"/>
            </a:solidFill>
            <a:ln w="12700" cap="flat">
              <a:noFill/>
              <a:miter lim="400000"/>
            </a:ln>
            <a:effectLst/>
          </p:spPr>
          <p:txBody>
            <a:bodyPr wrap="square" lIns="50800" tIns="50800" rIns="50800" bIns="50800" numCol="1" anchor="ctr">
              <a:noAutofit/>
            </a:bodyPr>
            <a:lstStyle/>
            <a:p>
              <a:pPr algn="ctr">
                <a:spcBef>
                  <a:spcPts val="0"/>
                </a:spcBef>
                <a:defRPr sz="3200">
                  <a:latin typeface="+mn-lt"/>
                  <a:ea typeface="+mn-ea"/>
                  <a:cs typeface="+mn-cs"/>
                  <a:sym typeface="Helvetica Neue Medium"/>
                </a:defRPr>
              </a:pPr>
            </a:p>
          </p:txBody>
        </p:sp>
        <p:sp>
          <p:nvSpPr>
            <p:cNvPr id="470" name="Line"/>
            <p:cNvSpPr/>
            <p:nvPr/>
          </p:nvSpPr>
          <p:spPr>
            <a:xfrm flipH="1" flipV="1">
              <a:off x="18110199" y="1327454"/>
              <a:ext cx="1776134" cy="25401"/>
            </a:xfrm>
            <a:prstGeom prst="line">
              <a:avLst/>
            </a:prstGeom>
            <a:noFill/>
            <a:ln w="190500" cap="flat">
              <a:solidFill>
                <a:srgbClr val="B0683D"/>
              </a:solidFill>
              <a:prstDash val="solid"/>
              <a:miter lim="400000"/>
            </a:ln>
            <a:effectLst/>
          </p:spPr>
          <p:txBody>
            <a:bodyPr wrap="square" lIns="50800" tIns="50800" rIns="50800" bIns="50800" numCol="1" anchor="ctr">
              <a:noAutofit/>
            </a:bodyPr>
            <a:lstStyle/>
            <a:p>
              <a:pPr/>
            </a:p>
          </p:txBody>
        </p:sp>
        <p:sp>
          <p:nvSpPr>
            <p:cNvPr id="471" name="Line"/>
            <p:cNvSpPr/>
            <p:nvPr/>
          </p:nvSpPr>
          <p:spPr>
            <a:xfrm>
              <a:off x="18034000" y="0"/>
              <a:ext cx="1" cy="1422705"/>
            </a:xfrm>
            <a:prstGeom prst="line">
              <a:avLst/>
            </a:prstGeom>
            <a:noFill/>
            <a:ln w="190500" cap="flat">
              <a:solidFill>
                <a:srgbClr val="B0683D"/>
              </a:solidFill>
              <a:prstDash val="solid"/>
              <a:miter lim="400000"/>
            </a:ln>
            <a:effectLst/>
          </p:spPr>
          <p:txBody>
            <a:bodyPr wrap="square" lIns="50800" tIns="50800" rIns="50800" bIns="50800" numCol="1" anchor="ctr">
              <a:noAutofit/>
            </a:bodyPr>
            <a:lstStyle/>
            <a:p>
              <a:pPr/>
            </a:p>
          </p:txBody>
        </p:sp>
      </p:grpSp>
      <p:sp>
        <p:nvSpPr>
          <p:cNvPr id="473" name="A"/>
          <p:cNvSpPr txBox="1"/>
          <p:nvPr/>
        </p:nvSpPr>
        <p:spPr>
          <a:xfrm>
            <a:off x="2551705" y="9858450"/>
            <a:ext cx="1151231" cy="20447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1" sz="11200">
                <a:solidFill>
                  <a:srgbClr val="B0683D"/>
                </a:solidFill>
                <a:latin typeface="Avenir Next Regular"/>
                <a:ea typeface="Avenir Next Regular"/>
                <a:cs typeface="Avenir Next Regular"/>
                <a:sym typeface="Avenir Next Regular"/>
              </a:defRPr>
            </a:lvl1pPr>
          </a:lstStyle>
          <a:p>
            <a:pPr/>
            <a:r>
              <a:t>A</a:t>
            </a:r>
          </a:p>
        </p:txBody>
      </p:sp>
      <p:sp>
        <p:nvSpPr>
          <p:cNvPr id="474" name="Z"/>
          <p:cNvSpPr txBox="1"/>
          <p:nvPr/>
        </p:nvSpPr>
        <p:spPr>
          <a:xfrm>
            <a:off x="20706464" y="9893299"/>
            <a:ext cx="1017525" cy="20447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1" sz="11200">
                <a:solidFill>
                  <a:srgbClr val="B0683D"/>
                </a:solidFill>
                <a:latin typeface="Avenir Next Regular"/>
                <a:ea typeface="Avenir Next Regular"/>
                <a:cs typeface="Avenir Next Regular"/>
                <a:sym typeface="Avenir Next Regular"/>
              </a:defRPr>
            </a:lvl1pPr>
          </a:lstStyle>
          <a:p>
            <a:pPr/>
            <a:r>
              <a:t>Z</a:t>
            </a:r>
          </a:p>
        </p:txBody>
      </p:sp>
      <p:grpSp>
        <p:nvGrpSpPr>
          <p:cNvPr id="477" name="Group"/>
          <p:cNvGrpSpPr/>
          <p:nvPr/>
        </p:nvGrpSpPr>
        <p:grpSpPr>
          <a:xfrm>
            <a:off x="1069049" y="6978487"/>
            <a:ext cx="3027090" cy="3181513"/>
            <a:chOff x="0" y="0"/>
            <a:chExt cx="3027089" cy="3181511"/>
          </a:xfrm>
        </p:grpSpPr>
        <p:sp>
          <p:nvSpPr>
            <p:cNvPr id="475" name="Line"/>
            <p:cNvSpPr/>
            <p:nvPr/>
          </p:nvSpPr>
          <p:spPr>
            <a:xfrm flipH="1">
              <a:off x="3027089" y="57312"/>
              <a:ext cx="1" cy="3124200"/>
            </a:xfrm>
            <a:prstGeom prst="line">
              <a:avLst/>
            </a:prstGeom>
            <a:noFill/>
            <a:ln w="25400" cap="flat">
              <a:solidFill>
                <a:srgbClr val="FFFFFF"/>
              </a:solidFill>
              <a:prstDash val="solid"/>
              <a:miter lim="400000"/>
            </a:ln>
            <a:effectLst/>
          </p:spPr>
          <p:txBody>
            <a:bodyPr wrap="square" lIns="50800" tIns="50800" rIns="50800" bIns="50800" numCol="1" anchor="ctr">
              <a:noAutofit/>
            </a:bodyPr>
            <a:lstStyle/>
            <a:p>
              <a:pPr/>
            </a:p>
          </p:txBody>
        </p:sp>
        <p:sp>
          <p:nvSpPr>
            <p:cNvPr id="476" name="The Beginning"/>
            <p:cNvSpPr txBox="1"/>
            <p:nvPr/>
          </p:nvSpPr>
          <p:spPr>
            <a:xfrm>
              <a:off x="0" y="0"/>
              <a:ext cx="2790149" cy="63500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lgn="r">
                <a:defRPr b="1" i="1" sz="3200">
                  <a:solidFill>
                    <a:srgbClr val="FFFB00"/>
                  </a:solidFill>
                  <a:latin typeface="Palatino"/>
                  <a:ea typeface="Palatino"/>
                  <a:cs typeface="Palatino"/>
                  <a:sym typeface="Palatino"/>
                </a:defRPr>
              </a:lvl1pPr>
            </a:lstStyle>
            <a:p>
              <a:pPr/>
              <a:r>
                <a:t>The Beginning</a:t>
              </a:r>
            </a:p>
          </p:txBody>
        </p:sp>
      </p:grpSp>
    </p:spTree>
  </p:cSld>
  <p:clrMapOvr>
    <a:masterClrMapping/>
  </p:clrMapOvr>
  <p:transition xmlns:p14="http://schemas.microsoft.com/office/powerpoint/2010/main" spd="med" advClick="1"/>
</p:sld>
</file>

<file path=ppt/slides/slide2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gradFill flip="none" rotWithShape="1">
          <a:gsLst>
            <a:gs pos="0">
              <a:schemeClr val="accent1">
                <a:hueOff val="373667"/>
                <a:lumOff val="-17254"/>
              </a:schemeClr>
            </a:gs>
            <a:gs pos="31993">
              <a:srgbClr val="001A31"/>
            </a:gs>
            <a:gs pos="69791">
              <a:srgbClr val="000000"/>
            </a:gs>
          </a:gsLst>
          <a:lin ang="5400000" scaled="0"/>
        </a:gradFill>
      </p:bgPr>
    </p:bg>
    <p:spTree>
      <p:nvGrpSpPr>
        <p:cNvPr id="1" name=""/>
        <p:cNvGrpSpPr/>
        <p:nvPr/>
      </p:nvGrpSpPr>
      <p:grpSpPr>
        <a:xfrm>
          <a:off x="0" y="0"/>
          <a:ext cx="0" cy="0"/>
          <a:chOff x="0" y="0"/>
          <a:chExt cx="0" cy="0"/>
        </a:xfrm>
      </p:grpSpPr>
      <p:sp>
        <p:nvSpPr>
          <p:cNvPr id="482" name="“In the beginning, I [God] told you what would happen in the end. A long time ago, I [God] told you things [events] that have not happened yet. When I [God] plan something, it happens. I [God] do whatever I [God] want to do.”…"/>
          <p:cNvSpPr txBox="1"/>
          <p:nvPr/>
        </p:nvSpPr>
        <p:spPr>
          <a:xfrm>
            <a:off x="1689100" y="889000"/>
            <a:ext cx="21005800" cy="56515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defTabSz="800735">
              <a:spcBef>
                <a:spcPts val="5700"/>
              </a:spcBef>
              <a:defRPr sz="6208">
                <a:latin typeface="Avenir Next Medium"/>
                <a:ea typeface="Avenir Next Medium"/>
                <a:cs typeface="Avenir Next Medium"/>
                <a:sym typeface="Avenir Next Medium"/>
              </a:defRPr>
            </a:pPr>
            <a:r>
              <a:t>“In the </a:t>
            </a:r>
            <a:r>
              <a:rPr b="1" i="1">
                <a:solidFill>
                  <a:srgbClr val="FFFB00"/>
                </a:solidFill>
                <a:latin typeface="Palatino"/>
                <a:ea typeface="Palatino"/>
                <a:cs typeface="Palatino"/>
                <a:sym typeface="Palatino"/>
              </a:rPr>
              <a:t>beginning</a:t>
            </a:r>
            <a:r>
              <a:t>, I </a:t>
            </a:r>
            <a:r>
              <a:rPr i="1" sz="4656">
                <a:solidFill>
                  <a:srgbClr val="00F900"/>
                </a:solidFill>
                <a:latin typeface="Gill Sans"/>
                <a:ea typeface="Gill Sans"/>
                <a:cs typeface="Gill Sans"/>
                <a:sym typeface="Gill Sans"/>
              </a:rPr>
              <a:t>[God] </a:t>
            </a:r>
            <a:r>
              <a:t>told you what would happen in the </a:t>
            </a:r>
            <a:r>
              <a:rPr b="1" i="1">
                <a:solidFill>
                  <a:srgbClr val="FFFB00"/>
                </a:solidFill>
                <a:latin typeface="Palatino"/>
                <a:ea typeface="Palatino"/>
                <a:cs typeface="Palatino"/>
                <a:sym typeface="Palatino"/>
              </a:rPr>
              <a:t>end</a:t>
            </a:r>
            <a:r>
              <a:t>. A long time ago, I </a:t>
            </a:r>
            <a:r>
              <a:rPr i="1" sz="4656">
                <a:solidFill>
                  <a:srgbClr val="00F900"/>
                </a:solidFill>
                <a:latin typeface="Gill Sans"/>
                <a:ea typeface="Gill Sans"/>
                <a:cs typeface="Gill Sans"/>
                <a:sym typeface="Gill Sans"/>
              </a:rPr>
              <a:t>[God] </a:t>
            </a:r>
            <a:r>
              <a:t>told you </a:t>
            </a:r>
            <a:r>
              <a:rPr b="1" i="1">
                <a:solidFill>
                  <a:srgbClr val="FFFB00"/>
                </a:solidFill>
                <a:latin typeface="Palatino"/>
                <a:ea typeface="Palatino"/>
                <a:cs typeface="Palatino"/>
                <a:sym typeface="Palatino"/>
              </a:rPr>
              <a:t>things </a:t>
            </a:r>
            <a:r>
              <a:rPr i="1" sz="4656">
                <a:solidFill>
                  <a:srgbClr val="00F900"/>
                </a:solidFill>
                <a:latin typeface="Gill Sans"/>
                <a:ea typeface="Gill Sans"/>
                <a:cs typeface="Gill Sans"/>
                <a:sym typeface="Gill Sans"/>
              </a:rPr>
              <a:t>[events]</a:t>
            </a:r>
            <a:r>
              <a:t> </a:t>
            </a:r>
            <a:r>
              <a:rPr b="1" i="1">
                <a:solidFill>
                  <a:srgbClr val="FFFB00"/>
                </a:solidFill>
                <a:latin typeface="Palatino"/>
                <a:ea typeface="Palatino"/>
                <a:cs typeface="Palatino"/>
                <a:sym typeface="Palatino"/>
              </a:rPr>
              <a:t>that have not happened yet</a:t>
            </a:r>
            <a:r>
              <a:t>. When I </a:t>
            </a:r>
            <a:r>
              <a:rPr i="1" sz="4656">
                <a:solidFill>
                  <a:srgbClr val="00F900"/>
                </a:solidFill>
                <a:latin typeface="Gill Sans"/>
                <a:ea typeface="Gill Sans"/>
                <a:cs typeface="Gill Sans"/>
                <a:sym typeface="Gill Sans"/>
              </a:rPr>
              <a:t>[God] </a:t>
            </a:r>
            <a:r>
              <a:rPr b="1" i="1">
                <a:solidFill>
                  <a:srgbClr val="FFFB00"/>
                </a:solidFill>
                <a:latin typeface="Palatino"/>
                <a:ea typeface="Palatino"/>
                <a:cs typeface="Palatino"/>
                <a:sym typeface="Palatino"/>
              </a:rPr>
              <a:t>plan something, it happens</a:t>
            </a:r>
            <a:r>
              <a:t>. I </a:t>
            </a:r>
            <a:r>
              <a:rPr i="1" sz="4656">
                <a:solidFill>
                  <a:srgbClr val="00F900"/>
                </a:solidFill>
                <a:latin typeface="Gill Sans"/>
                <a:ea typeface="Gill Sans"/>
                <a:cs typeface="Gill Sans"/>
                <a:sym typeface="Gill Sans"/>
              </a:rPr>
              <a:t>[God] </a:t>
            </a:r>
            <a:r>
              <a:t>do whatever I </a:t>
            </a:r>
            <a:r>
              <a:rPr i="1" sz="4656">
                <a:solidFill>
                  <a:srgbClr val="00F900"/>
                </a:solidFill>
                <a:latin typeface="Gill Sans"/>
                <a:ea typeface="Gill Sans"/>
                <a:cs typeface="Gill Sans"/>
                <a:sym typeface="Gill Sans"/>
              </a:rPr>
              <a:t>[God] </a:t>
            </a:r>
            <a:r>
              <a:t>want to do.”</a:t>
            </a:r>
          </a:p>
          <a:p>
            <a:pPr algn="r" defTabSz="800735">
              <a:spcBef>
                <a:spcPts val="0"/>
              </a:spcBef>
              <a:defRPr sz="6208">
                <a:latin typeface="Avenir Next Medium"/>
                <a:ea typeface="Avenir Next Medium"/>
                <a:cs typeface="Avenir Next Medium"/>
                <a:sym typeface="Avenir Next Medium"/>
              </a:defRPr>
            </a:pPr>
            <a:r>
              <a:rPr b="1" i="1" sz="5626">
                <a:solidFill>
                  <a:srgbClr val="FFD479"/>
                </a:solidFill>
                <a:latin typeface="Palatino"/>
                <a:ea typeface="Palatino"/>
                <a:cs typeface="Palatino"/>
                <a:sym typeface="Palatino"/>
              </a:rPr>
              <a:t>– </a:t>
            </a:r>
            <a:r>
              <a:rPr b="1" i="1">
                <a:solidFill>
                  <a:srgbClr val="FFD479"/>
                </a:solidFill>
                <a:latin typeface="Palatino"/>
                <a:ea typeface="Palatino"/>
                <a:cs typeface="Palatino"/>
                <a:sym typeface="Palatino"/>
              </a:rPr>
              <a:t>Isaiah 46:10</a:t>
            </a:r>
            <a:r>
              <a:rPr b="1" i="1" sz="5626">
                <a:solidFill>
                  <a:srgbClr val="FFD479"/>
                </a:solidFill>
                <a:latin typeface="Palatino"/>
                <a:ea typeface="Palatino"/>
                <a:cs typeface="Palatino"/>
                <a:sym typeface="Palatino"/>
              </a:rPr>
              <a:t> </a:t>
            </a:r>
            <a:r>
              <a:rPr i="1" sz="3880">
                <a:latin typeface="Palatino"/>
                <a:ea typeface="Palatino"/>
                <a:cs typeface="Palatino"/>
                <a:sym typeface="Palatino"/>
              </a:rPr>
              <a:t>ERV</a:t>
            </a:r>
          </a:p>
        </p:txBody>
      </p:sp>
      <p:grpSp>
        <p:nvGrpSpPr>
          <p:cNvPr id="517" name="Group"/>
          <p:cNvGrpSpPr/>
          <p:nvPr/>
        </p:nvGrpSpPr>
        <p:grpSpPr>
          <a:xfrm>
            <a:off x="243307" y="6978488"/>
            <a:ext cx="23929781" cy="5660286"/>
            <a:chOff x="0" y="0"/>
            <a:chExt cx="23929779" cy="5660285"/>
          </a:xfrm>
        </p:grpSpPr>
        <p:sp>
          <p:nvSpPr>
            <p:cNvPr id="483" name="Line"/>
            <p:cNvSpPr/>
            <p:nvPr/>
          </p:nvSpPr>
          <p:spPr>
            <a:xfrm>
              <a:off x="4904537" y="5342785"/>
              <a:ext cx="14359243" cy="1"/>
            </a:xfrm>
            <a:prstGeom prst="line">
              <a:avLst/>
            </a:prstGeom>
            <a:noFill/>
            <a:ln w="63500" cap="flat">
              <a:solidFill>
                <a:srgbClr val="FFD479"/>
              </a:solidFill>
              <a:prstDash val="solid"/>
              <a:miter lim="400000"/>
              <a:tailEnd type="triangle" w="med" len="med"/>
            </a:ln>
            <a:effectLst/>
          </p:spPr>
          <p:txBody>
            <a:bodyPr wrap="square" lIns="50800" tIns="50800" rIns="50800" bIns="50800" numCol="1" anchor="ctr">
              <a:noAutofit/>
            </a:bodyPr>
            <a:lstStyle/>
            <a:p>
              <a:pPr/>
            </a:p>
          </p:txBody>
        </p:sp>
        <p:grpSp>
          <p:nvGrpSpPr>
            <p:cNvPr id="486" name="Group"/>
            <p:cNvGrpSpPr/>
            <p:nvPr/>
          </p:nvGrpSpPr>
          <p:grpSpPr>
            <a:xfrm>
              <a:off x="0" y="565312"/>
              <a:ext cx="3860326" cy="2616654"/>
              <a:chOff x="0" y="0"/>
              <a:chExt cx="3860325" cy="2616653"/>
            </a:xfrm>
          </p:grpSpPr>
          <p:sp>
            <p:nvSpPr>
              <p:cNvPr id="518" name="Connection Line"/>
              <p:cNvSpPr/>
              <p:nvPr/>
            </p:nvSpPr>
            <p:spPr>
              <a:xfrm>
                <a:off x="0" y="0"/>
                <a:ext cx="3860326" cy="261665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cubicBezTo>
                      <a:pt x="18738" y="9047"/>
                      <a:pt x="11538" y="1847"/>
                      <a:pt x="0" y="0"/>
                    </a:cubicBezTo>
                  </a:path>
                </a:pathLst>
              </a:custGeom>
              <a:noFill/>
              <a:ln w="25400" cap="flat">
                <a:solidFill>
                  <a:srgbClr val="FFFFFF"/>
                </a:solidFill>
                <a:prstDash val="solid"/>
                <a:miter lim="400000"/>
              </a:ln>
              <a:effectLst/>
            </p:spPr>
            <p:txBody>
              <a:bodyPr/>
              <a:lstStyle/>
              <a:p>
                <a:pPr/>
              </a:p>
            </p:txBody>
          </p:sp>
          <p:sp>
            <p:nvSpPr>
              <p:cNvPr id="485" name="Eternity"/>
              <p:cNvSpPr txBox="1"/>
              <p:nvPr/>
            </p:nvSpPr>
            <p:spPr>
              <a:xfrm rot="1573389">
                <a:off x="1058919" y="990826"/>
                <a:ext cx="1742487" cy="6350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defRPr b="1" i="1" sz="3200">
                    <a:latin typeface="Palatino"/>
                    <a:ea typeface="Palatino"/>
                    <a:cs typeface="Palatino"/>
                    <a:sym typeface="Palatino"/>
                  </a:defRPr>
                </a:lvl1pPr>
              </a:lstStyle>
              <a:p>
                <a:pPr/>
                <a:r>
                  <a:t>Eternity</a:t>
                </a:r>
              </a:p>
            </p:txBody>
          </p:sp>
        </p:grpSp>
        <p:grpSp>
          <p:nvGrpSpPr>
            <p:cNvPr id="489" name="Group"/>
            <p:cNvGrpSpPr/>
            <p:nvPr/>
          </p:nvGrpSpPr>
          <p:grpSpPr>
            <a:xfrm flipH="1">
              <a:off x="20069454" y="563464"/>
              <a:ext cx="3860326" cy="2616654"/>
              <a:chOff x="0" y="0"/>
              <a:chExt cx="3860325" cy="2616653"/>
            </a:xfrm>
          </p:grpSpPr>
          <p:sp>
            <p:nvSpPr>
              <p:cNvPr id="519" name="Connection Line"/>
              <p:cNvSpPr/>
              <p:nvPr/>
            </p:nvSpPr>
            <p:spPr>
              <a:xfrm>
                <a:off x="0" y="0"/>
                <a:ext cx="3860326" cy="261665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cubicBezTo>
                      <a:pt x="18738" y="9047"/>
                      <a:pt x="11538" y="1847"/>
                      <a:pt x="0" y="0"/>
                    </a:cubicBezTo>
                  </a:path>
                </a:pathLst>
              </a:custGeom>
              <a:noFill/>
              <a:ln w="25400" cap="flat">
                <a:solidFill>
                  <a:srgbClr val="FFFFFF"/>
                </a:solidFill>
                <a:prstDash val="solid"/>
                <a:miter lim="400000"/>
              </a:ln>
              <a:effectLst/>
            </p:spPr>
            <p:txBody>
              <a:bodyPr/>
              <a:lstStyle/>
              <a:p>
                <a:pPr/>
              </a:p>
            </p:txBody>
          </p:sp>
          <p:sp>
            <p:nvSpPr>
              <p:cNvPr id="488" name="Eternity"/>
              <p:cNvSpPr txBox="1"/>
              <p:nvPr/>
            </p:nvSpPr>
            <p:spPr>
              <a:xfrm flipH="1" rot="1573389">
                <a:off x="1058919" y="990826"/>
                <a:ext cx="1742487" cy="6350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defRPr b="1" i="1" sz="3200">
                    <a:latin typeface="Palatino"/>
                    <a:ea typeface="Palatino"/>
                    <a:cs typeface="Palatino"/>
                    <a:sym typeface="Palatino"/>
                  </a:defRPr>
                </a:lvl1pPr>
              </a:lstStyle>
              <a:p>
                <a:pPr/>
                <a:r>
                  <a:t>Eternity</a:t>
                </a:r>
              </a:p>
            </p:txBody>
          </p:sp>
        </p:grpSp>
        <p:grpSp>
          <p:nvGrpSpPr>
            <p:cNvPr id="492" name="Group"/>
            <p:cNvGrpSpPr/>
            <p:nvPr/>
          </p:nvGrpSpPr>
          <p:grpSpPr>
            <a:xfrm>
              <a:off x="3858791" y="582027"/>
              <a:ext cx="16205201" cy="2579528"/>
              <a:chOff x="0" y="0"/>
              <a:chExt cx="16205200" cy="2579527"/>
            </a:xfrm>
          </p:grpSpPr>
          <p:sp>
            <p:nvSpPr>
              <p:cNvPr id="520" name="Connection Line"/>
              <p:cNvSpPr/>
              <p:nvPr/>
            </p:nvSpPr>
            <p:spPr>
              <a:xfrm>
                <a:off x="0" y="0"/>
                <a:ext cx="16205200" cy="2579528"/>
              </a:xfrm>
              <a:custGeom>
                <a:avLst/>
                <a:gdLst/>
                <a:ahLst/>
                <a:cxnLst>
                  <a:cxn ang="0">
                    <a:pos x="wd2" y="hd2"/>
                  </a:cxn>
                  <a:cxn ang="5400000">
                    <a:pos x="wd2" y="hd2"/>
                  </a:cxn>
                  <a:cxn ang="10800000">
                    <a:pos x="wd2" y="hd2"/>
                  </a:cxn>
                  <a:cxn ang="16200000">
                    <a:pos x="wd2" y="hd2"/>
                  </a:cxn>
                </a:cxnLst>
                <a:rect l="0" t="0" r="r" b="b"/>
                <a:pathLst>
                  <a:path w="21600" h="16200" fill="norm" stroke="1" extrusionOk="0">
                    <a:moveTo>
                      <a:pt x="0" y="16200"/>
                    </a:moveTo>
                    <a:cubicBezTo>
                      <a:pt x="6865" y="-5400"/>
                      <a:pt x="14065" y="-5400"/>
                      <a:pt x="21600" y="16200"/>
                    </a:cubicBezTo>
                  </a:path>
                </a:pathLst>
              </a:custGeom>
              <a:noFill/>
              <a:ln w="25400" cap="flat">
                <a:solidFill>
                  <a:srgbClr val="FFFFFF"/>
                </a:solidFill>
                <a:prstDash val="solid"/>
                <a:miter lim="400000"/>
              </a:ln>
              <a:effectLst/>
            </p:spPr>
            <p:txBody>
              <a:bodyPr/>
              <a:lstStyle/>
              <a:p>
                <a:pPr/>
              </a:p>
            </p:txBody>
          </p:sp>
          <p:sp>
            <p:nvSpPr>
              <p:cNvPr id="491" name="Time"/>
              <p:cNvSpPr txBox="1"/>
              <p:nvPr/>
            </p:nvSpPr>
            <p:spPr>
              <a:xfrm rot="21600000">
                <a:off x="7607633" y="335757"/>
                <a:ext cx="989934" cy="6350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defRPr b="1" i="1" sz="3200">
                    <a:latin typeface="Palatino"/>
                    <a:ea typeface="Palatino"/>
                    <a:cs typeface="Palatino"/>
                    <a:sym typeface="Palatino"/>
                  </a:defRPr>
                </a:lvl1pPr>
              </a:lstStyle>
              <a:p>
                <a:pPr/>
                <a:r>
                  <a:t>Time</a:t>
                </a:r>
              </a:p>
            </p:txBody>
          </p:sp>
        </p:grpSp>
        <p:sp>
          <p:nvSpPr>
            <p:cNvPr id="493" name="Alpha"/>
            <p:cNvSpPr txBox="1"/>
            <p:nvPr/>
          </p:nvSpPr>
          <p:spPr>
            <a:xfrm rot="21600000">
              <a:off x="2730643" y="5025285"/>
              <a:ext cx="1221186" cy="6350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b="1" i="1" sz="3200">
                  <a:latin typeface="Palatino"/>
                  <a:ea typeface="Palatino"/>
                  <a:cs typeface="Palatino"/>
                  <a:sym typeface="Palatino"/>
                </a:defRPr>
              </a:lvl1pPr>
            </a:lstStyle>
            <a:p>
              <a:pPr/>
              <a:r>
                <a:t>Alpha</a:t>
              </a:r>
            </a:p>
          </p:txBody>
        </p:sp>
        <p:sp>
          <p:nvSpPr>
            <p:cNvPr id="494" name="Omega"/>
            <p:cNvSpPr txBox="1"/>
            <p:nvPr/>
          </p:nvSpPr>
          <p:spPr>
            <a:xfrm rot="21600000">
              <a:off x="19922349" y="5025285"/>
              <a:ext cx="1400970" cy="6350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b="1" i="1" sz="3200">
                  <a:latin typeface="Palatino"/>
                  <a:ea typeface="Palatino"/>
                  <a:cs typeface="Palatino"/>
                  <a:sym typeface="Palatino"/>
                </a:defRPr>
              </a:lvl1pPr>
            </a:lstStyle>
            <a:p>
              <a:pPr/>
              <a:r>
                <a:t>Omega</a:t>
              </a:r>
            </a:p>
          </p:txBody>
        </p:sp>
        <p:grpSp>
          <p:nvGrpSpPr>
            <p:cNvPr id="510" name="Group"/>
            <p:cNvGrpSpPr/>
            <p:nvPr/>
          </p:nvGrpSpPr>
          <p:grpSpPr>
            <a:xfrm>
              <a:off x="2002404" y="2845114"/>
              <a:ext cx="19892576" cy="2114398"/>
              <a:chOff x="0" y="0"/>
              <a:chExt cx="19892574" cy="2114397"/>
            </a:xfrm>
          </p:grpSpPr>
          <p:grpSp>
            <p:nvGrpSpPr>
              <p:cNvPr id="507" name="Group"/>
              <p:cNvGrpSpPr/>
              <p:nvPr/>
            </p:nvGrpSpPr>
            <p:grpSpPr>
              <a:xfrm>
                <a:off x="0" y="463397"/>
                <a:ext cx="19892576" cy="1422706"/>
                <a:chOff x="0" y="0"/>
                <a:chExt cx="19892575" cy="1422704"/>
              </a:xfrm>
            </p:grpSpPr>
            <p:grpSp>
              <p:nvGrpSpPr>
                <p:cNvPr id="500" name="Group"/>
                <p:cNvGrpSpPr/>
                <p:nvPr/>
              </p:nvGrpSpPr>
              <p:grpSpPr>
                <a:xfrm>
                  <a:off x="1606231" y="53587"/>
                  <a:ext cx="16563622" cy="1366331"/>
                  <a:chOff x="0" y="0"/>
                  <a:chExt cx="16563621" cy="1366329"/>
                </a:xfrm>
              </p:grpSpPr>
              <p:pic>
                <p:nvPicPr>
                  <p:cNvPr id="495" name="origBible copy 7.jpg" descr="origBible copy 7.jpg"/>
                  <p:cNvPicPr>
                    <a:picLocks noChangeAspect="1"/>
                  </p:cNvPicPr>
                  <p:nvPr/>
                </p:nvPicPr>
                <p:blipFill>
                  <a:blip r:embed="rId2">
                    <a:extLst/>
                  </a:blip>
                  <a:stretch>
                    <a:fillRect/>
                  </a:stretch>
                </p:blipFill>
                <p:spPr>
                  <a:xfrm>
                    <a:off x="0" y="54222"/>
                    <a:ext cx="5808900" cy="1238606"/>
                  </a:xfrm>
                  <a:prstGeom prst="rect">
                    <a:avLst/>
                  </a:prstGeom>
                  <a:ln w="12700" cap="flat">
                    <a:noFill/>
                    <a:miter lim="400000"/>
                  </a:ln>
                  <a:effectLst/>
                </p:spPr>
              </p:pic>
              <p:grpSp>
                <p:nvGrpSpPr>
                  <p:cNvPr id="498" name="Group"/>
                  <p:cNvGrpSpPr/>
                  <p:nvPr/>
                </p:nvGrpSpPr>
                <p:grpSpPr>
                  <a:xfrm>
                    <a:off x="5622442" y="0"/>
                    <a:ext cx="10941180" cy="1347051"/>
                    <a:chOff x="0" y="0"/>
                    <a:chExt cx="10941178" cy="1347050"/>
                  </a:xfrm>
                </p:grpSpPr>
                <p:pic>
                  <p:nvPicPr>
                    <p:cNvPr id="496" name="origBible copy 9.jpg" descr="origBible copy 9.jpg"/>
                    <p:cNvPicPr>
                      <a:picLocks noChangeAspect="1"/>
                    </p:cNvPicPr>
                    <p:nvPr/>
                  </p:nvPicPr>
                  <p:blipFill>
                    <a:blip r:embed="rId3">
                      <a:extLst/>
                    </a:blip>
                    <a:stretch>
                      <a:fillRect/>
                    </a:stretch>
                  </p:blipFill>
                  <p:spPr>
                    <a:xfrm>
                      <a:off x="5262136" y="0"/>
                      <a:ext cx="5679043" cy="1347051"/>
                    </a:xfrm>
                    <a:prstGeom prst="rect">
                      <a:avLst/>
                    </a:prstGeom>
                    <a:ln w="12700" cap="flat">
                      <a:noFill/>
                      <a:miter lim="400000"/>
                    </a:ln>
                    <a:effectLst/>
                  </p:spPr>
                </p:pic>
                <p:pic>
                  <p:nvPicPr>
                    <p:cNvPr id="497" name="origBible copy 8.jpg" descr="origBible copy 8.jpg"/>
                    <p:cNvPicPr>
                      <a:picLocks noChangeAspect="1"/>
                    </p:cNvPicPr>
                    <p:nvPr/>
                  </p:nvPicPr>
                  <p:blipFill>
                    <a:blip r:embed="rId4">
                      <a:extLst/>
                    </a:blip>
                    <a:stretch>
                      <a:fillRect/>
                    </a:stretch>
                  </p:blipFill>
                  <p:spPr>
                    <a:xfrm>
                      <a:off x="0" y="22961"/>
                      <a:ext cx="5434125" cy="1301129"/>
                    </a:xfrm>
                    <a:prstGeom prst="rect">
                      <a:avLst/>
                    </a:prstGeom>
                    <a:ln w="12700" cap="flat">
                      <a:noFill/>
                      <a:miter lim="400000"/>
                    </a:ln>
                    <a:effectLst/>
                  </p:spPr>
                </p:pic>
              </p:grpSp>
              <p:sp>
                <p:nvSpPr>
                  <p:cNvPr id="499" name="Rectangle"/>
                  <p:cNvSpPr/>
                  <p:nvPr/>
                </p:nvSpPr>
                <p:spPr>
                  <a:xfrm>
                    <a:off x="6870" y="1178883"/>
                    <a:ext cx="16549337" cy="187447"/>
                  </a:xfrm>
                  <a:prstGeom prst="rect">
                    <a:avLst/>
                  </a:prstGeom>
                  <a:solidFill>
                    <a:srgbClr val="BC6432"/>
                  </a:solidFill>
                  <a:ln w="12700" cap="flat">
                    <a:noFill/>
                    <a:miter lim="400000"/>
                  </a:ln>
                  <a:effectLst/>
                </p:spPr>
                <p:txBody>
                  <a:bodyPr wrap="square" lIns="50800" tIns="50800" rIns="50800" bIns="50800" numCol="1" anchor="ctr">
                    <a:noAutofit/>
                  </a:bodyPr>
                  <a:lstStyle/>
                  <a:p>
                    <a:pPr algn="ctr">
                      <a:spcBef>
                        <a:spcPts val="0"/>
                      </a:spcBef>
                      <a:defRPr sz="3200">
                        <a:latin typeface="+mn-lt"/>
                        <a:ea typeface="+mn-ea"/>
                        <a:cs typeface="+mn-cs"/>
                        <a:sym typeface="Helvetica Neue Medium"/>
                      </a:defRPr>
                    </a:pPr>
                  </a:p>
                </p:txBody>
              </p:sp>
            </p:grpSp>
            <p:sp>
              <p:nvSpPr>
                <p:cNvPr id="501" name="Rectangle"/>
                <p:cNvSpPr/>
                <p:nvPr/>
              </p:nvSpPr>
              <p:spPr>
                <a:xfrm>
                  <a:off x="0" y="0"/>
                  <a:ext cx="1763218" cy="1257300"/>
                </a:xfrm>
                <a:prstGeom prst="rect">
                  <a:avLst/>
                </a:prstGeom>
                <a:solidFill>
                  <a:srgbClr val="000000"/>
                </a:solidFill>
                <a:ln w="12700" cap="flat">
                  <a:noFill/>
                  <a:miter lim="400000"/>
                </a:ln>
                <a:effectLst/>
              </p:spPr>
              <p:txBody>
                <a:bodyPr wrap="square" lIns="50800" tIns="50800" rIns="50800" bIns="50800" numCol="1" anchor="ctr">
                  <a:noAutofit/>
                </a:bodyPr>
                <a:lstStyle/>
                <a:p>
                  <a:pPr algn="ctr">
                    <a:spcBef>
                      <a:spcPts val="0"/>
                    </a:spcBef>
                    <a:defRPr sz="3200">
                      <a:latin typeface="+mn-lt"/>
                      <a:ea typeface="+mn-ea"/>
                      <a:cs typeface="+mn-cs"/>
                      <a:sym typeface="Helvetica Neue Medium"/>
                    </a:defRPr>
                  </a:pPr>
                </a:p>
              </p:txBody>
            </p:sp>
            <p:sp>
              <p:nvSpPr>
                <p:cNvPr id="502" name="Line"/>
                <p:cNvSpPr/>
                <p:nvPr/>
              </p:nvSpPr>
              <p:spPr>
                <a:xfrm flipV="1">
                  <a:off x="6241" y="1327454"/>
                  <a:ext cx="1776135" cy="25401"/>
                </a:xfrm>
                <a:prstGeom prst="line">
                  <a:avLst/>
                </a:prstGeom>
                <a:noFill/>
                <a:ln w="190500" cap="flat">
                  <a:solidFill>
                    <a:srgbClr val="B0683D"/>
                  </a:solidFill>
                  <a:prstDash val="solid"/>
                  <a:miter lim="400000"/>
                </a:ln>
                <a:effectLst/>
              </p:spPr>
              <p:txBody>
                <a:bodyPr wrap="square" lIns="50800" tIns="50800" rIns="50800" bIns="50800" numCol="1" anchor="ctr">
                  <a:noAutofit/>
                </a:bodyPr>
                <a:lstStyle/>
                <a:p>
                  <a:pPr/>
                </a:p>
              </p:txBody>
            </p:sp>
            <p:sp>
              <p:nvSpPr>
                <p:cNvPr id="503" name="Line"/>
                <p:cNvSpPr/>
                <p:nvPr/>
              </p:nvSpPr>
              <p:spPr>
                <a:xfrm flipH="1">
                  <a:off x="1858575" y="0"/>
                  <a:ext cx="1" cy="1422705"/>
                </a:xfrm>
                <a:prstGeom prst="line">
                  <a:avLst/>
                </a:prstGeom>
                <a:noFill/>
                <a:ln w="190500" cap="flat">
                  <a:solidFill>
                    <a:srgbClr val="B0683D"/>
                  </a:solidFill>
                  <a:prstDash val="solid"/>
                  <a:miter lim="400000"/>
                </a:ln>
                <a:effectLst/>
              </p:spPr>
              <p:txBody>
                <a:bodyPr wrap="square" lIns="50800" tIns="50800" rIns="50800" bIns="50800" numCol="1" anchor="ctr">
                  <a:noAutofit/>
                </a:bodyPr>
                <a:lstStyle/>
                <a:p>
                  <a:pPr/>
                </a:p>
              </p:txBody>
            </p:sp>
            <p:sp>
              <p:nvSpPr>
                <p:cNvPr id="504" name="Rectangle"/>
                <p:cNvSpPr/>
                <p:nvPr/>
              </p:nvSpPr>
              <p:spPr>
                <a:xfrm flipH="1">
                  <a:off x="18129358" y="0"/>
                  <a:ext cx="1763218" cy="1257300"/>
                </a:xfrm>
                <a:prstGeom prst="rect">
                  <a:avLst/>
                </a:prstGeom>
                <a:solidFill>
                  <a:srgbClr val="000000"/>
                </a:solidFill>
                <a:ln w="12700" cap="flat">
                  <a:noFill/>
                  <a:miter lim="400000"/>
                </a:ln>
                <a:effectLst/>
              </p:spPr>
              <p:txBody>
                <a:bodyPr wrap="square" lIns="50800" tIns="50800" rIns="50800" bIns="50800" numCol="1" anchor="ctr">
                  <a:noAutofit/>
                </a:bodyPr>
                <a:lstStyle/>
                <a:p>
                  <a:pPr algn="ctr">
                    <a:spcBef>
                      <a:spcPts val="0"/>
                    </a:spcBef>
                    <a:defRPr sz="3200">
                      <a:latin typeface="+mn-lt"/>
                      <a:ea typeface="+mn-ea"/>
                      <a:cs typeface="+mn-cs"/>
                      <a:sym typeface="Helvetica Neue Medium"/>
                    </a:defRPr>
                  </a:pPr>
                </a:p>
              </p:txBody>
            </p:sp>
            <p:sp>
              <p:nvSpPr>
                <p:cNvPr id="505" name="Line"/>
                <p:cNvSpPr/>
                <p:nvPr/>
              </p:nvSpPr>
              <p:spPr>
                <a:xfrm flipH="1" flipV="1">
                  <a:off x="18110199" y="1327454"/>
                  <a:ext cx="1776134" cy="25401"/>
                </a:xfrm>
                <a:prstGeom prst="line">
                  <a:avLst/>
                </a:prstGeom>
                <a:noFill/>
                <a:ln w="190500" cap="flat">
                  <a:solidFill>
                    <a:srgbClr val="B0683D"/>
                  </a:solidFill>
                  <a:prstDash val="solid"/>
                  <a:miter lim="400000"/>
                </a:ln>
                <a:effectLst/>
              </p:spPr>
              <p:txBody>
                <a:bodyPr wrap="square" lIns="50800" tIns="50800" rIns="50800" bIns="50800" numCol="1" anchor="ctr">
                  <a:noAutofit/>
                </a:bodyPr>
                <a:lstStyle/>
                <a:p>
                  <a:pPr/>
                </a:p>
              </p:txBody>
            </p:sp>
            <p:sp>
              <p:nvSpPr>
                <p:cNvPr id="506" name="Line"/>
                <p:cNvSpPr/>
                <p:nvPr/>
              </p:nvSpPr>
              <p:spPr>
                <a:xfrm>
                  <a:off x="18034000" y="0"/>
                  <a:ext cx="1" cy="1422705"/>
                </a:xfrm>
                <a:prstGeom prst="line">
                  <a:avLst/>
                </a:prstGeom>
                <a:noFill/>
                <a:ln w="190500" cap="flat">
                  <a:solidFill>
                    <a:srgbClr val="B0683D"/>
                  </a:solidFill>
                  <a:prstDash val="solid"/>
                  <a:miter lim="400000"/>
                </a:ln>
                <a:effectLst/>
              </p:spPr>
              <p:txBody>
                <a:bodyPr wrap="square" lIns="50800" tIns="50800" rIns="50800" bIns="50800" numCol="1" anchor="ctr">
                  <a:noAutofit/>
                </a:bodyPr>
                <a:lstStyle/>
                <a:p>
                  <a:pPr/>
                </a:p>
              </p:txBody>
            </p:sp>
          </p:grpSp>
          <p:sp>
            <p:nvSpPr>
              <p:cNvPr id="508" name="Z"/>
              <p:cNvSpPr txBox="1"/>
              <p:nvPr/>
            </p:nvSpPr>
            <p:spPr>
              <a:xfrm>
                <a:off x="18489503" y="69697"/>
                <a:ext cx="1017525" cy="20447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b="1" sz="11200">
                    <a:solidFill>
                      <a:srgbClr val="B0683D"/>
                    </a:solidFill>
                    <a:latin typeface="Avenir Next Regular"/>
                    <a:ea typeface="Avenir Next Regular"/>
                    <a:cs typeface="Avenir Next Regular"/>
                    <a:sym typeface="Avenir Next Regular"/>
                  </a:defRPr>
                </a:lvl1pPr>
              </a:lstStyle>
              <a:p>
                <a:pPr/>
                <a:r>
                  <a:t>Z</a:t>
                </a:r>
              </a:p>
            </p:txBody>
          </p:sp>
          <p:sp>
            <p:nvSpPr>
              <p:cNvPr id="509" name="A"/>
              <p:cNvSpPr txBox="1"/>
              <p:nvPr/>
            </p:nvSpPr>
            <p:spPr>
              <a:xfrm>
                <a:off x="305993" y="-1"/>
                <a:ext cx="1151231" cy="20447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b="1" sz="11200">
                    <a:solidFill>
                      <a:srgbClr val="B0683D"/>
                    </a:solidFill>
                    <a:latin typeface="Avenir Next Regular"/>
                    <a:ea typeface="Avenir Next Regular"/>
                    <a:cs typeface="Avenir Next Regular"/>
                    <a:sym typeface="Avenir Next Regular"/>
                  </a:defRPr>
                </a:lvl1pPr>
              </a:lstStyle>
              <a:p>
                <a:pPr/>
                <a:r>
                  <a:t>A</a:t>
                </a:r>
              </a:p>
            </p:txBody>
          </p:sp>
        </p:grpSp>
        <p:grpSp>
          <p:nvGrpSpPr>
            <p:cNvPr id="513" name="Group"/>
            <p:cNvGrpSpPr/>
            <p:nvPr/>
          </p:nvGrpSpPr>
          <p:grpSpPr>
            <a:xfrm>
              <a:off x="20062347" y="57311"/>
              <a:ext cx="1826061" cy="3124201"/>
              <a:chOff x="0" y="0"/>
              <a:chExt cx="1826060" cy="3124200"/>
            </a:xfrm>
          </p:grpSpPr>
          <p:sp>
            <p:nvSpPr>
              <p:cNvPr id="511" name="Line"/>
              <p:cNvSpPr/>
              <p:nvPr/>
            </p:nvSpPr>
            <p:spPr>
              <a:xfrm flipH="1">
                <a:off x="-1" y="0"/>
                <a:ext cx="2" cy="3124200"/>
              </a:xfrm>
              <a:prstGeom prst="line">
                <a:avLst/>
              </a:prstGeom>
              <a:noFill/>
              <a:ln w="25400" cap="flat">
                <a:solidFill>
                  <a:srgbClr val="FFFFFF"/>
                </a:solidFill>
                <a:prstDash val="solid"/>
                <a:miter lim="400000"/>
              </a:ln>
              <a:effectLst/>
            </p:spPr>
            <p:txBody>
              <a:bodyPr wrap="square" lIns="50800" tIns="50800" rIns="50800" bIns="50800" numCol="1" anchor="ctr">
                <a:noAutofit/>
              </a:bodyPr>
              <a:lstStyle/>
              <a:p>
                <a:pPr/>
              </a:p>
            </p:txBody>
          </p:sp>
          <p:sp>
            <p:nvSpPr>
              <p:cNvPr id="512" name="The End"/>
              <p:cNvSpPr txBox="1"/>
              <p:nvPr/>
            </p:nvSpPr>
            <p:spPr>
              <a:xfrm>
                <a:off x="242944" y="6187"/>
                <a:ext cx="1583117" cy="6350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defRPr b="1" i="1" sz="3200">
                    <a:solidFill>
                      <a:srgbClr val="FFFB00"/>
                    </a:solidFill>
                    <a:latin typeface="Palatino"/>
                    <a:ea typeface="Palatino"/>
                    <a:cs typeface="Palatino"/>
                    <a:sym typeface="Palatino"/>
                  </a:defRPr>
                </a:lvl1pPr>
              </a:lstStyle>
              <a:p>
                <a:pPr/>
                <a:r>
                  <a:t>The End</a:t>
                </a:r>
              </a:p>
            </p:txBody>
          </p:sp>
        </p:grpSp>
        <p:grpSp>
          <p:nvGrpSpPr>
            <p:cNvPr id="516" name="Group"/>
            <p:cNvGrpSpPr/>
            <p:nvPr/>
          </p:nvGrpSpPr>
          <p:grpSpPr>
            <a:xfrm>
              <a:off x="825741" y="-1"/>
              <a:ext cx="3027090" cy="3181513"/>
              <a:chOff x="0" y="0"/>
              <a:chExt cx="3027089" cy="3181511"/>
            </a:xfrm>
          </p:grpSpPr>
          <p:sp>
            <p:nvSpPr>
              <p:cNvPr id="514" name="Line"/>
              <p:cNvSpPr/>
              <p:nvPr/>
            </p:nvSpPr>
            <p:spPr>
              <a:xfrm flipH="1">
                <a:off x="3027089" y="57312"/>
                <a:ext cx="1" cy="3124200"/>
              </a:xfrm>
              <a:prstGeom prst="line">
                <a:avLst/>
              </a:prstGeom>
              <a:noFill/>
              <a:ln w="25400" cap="flat">
                <a:solidFill>
                  <a:srgbClr val="FFFFFF"/>
                </a:solidFill>
                <a:prstDash val="solid"/>
                <a:miter lim="400000"/>
              </a:ln>
              <a:effectLst/>
            </p:spPr>
            <p:txBody>
              <a:bodyPr wrap="square" lIns="50800" tIns="50800" rIns="50800" bIns="50800" numCol="1" anchor="ctr">
                <a:noAutofit/>
              </a:bodyPr>
              <a:lstStyle/>
              <a:p>
                <a:pPr/>
              </a:p>
            </p:txBody>
          </p:sp>
          <p:sp>
            <p:nvSpPr>
              <p:cNvPr id="515" name="The Beginning"/>
              <p:cNvSpPr txBox="1"/>
              <p:nvPr/>
            </p:nvSpPr>
            <p:spPr>
              <a:xfrm>
                <a:off x="0" y="0"/>
                <a:ext cx="2790149" cy="63500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lgn="r">
                  <a:defRPr b="1" i="1" sz="3200">
                    <a:solidFill>
                      <a:srgbClr val="FFFB00"/>
                    </a:solidFill>
                    <a:latin typeface="Palatino"/>
                    <a:ea typeface="Palatino"/>
                    <a:cs typeface="Palatino"/>
                    <a:sym typeface="Palatino"/>
                  </a:defRPr>
                </a:lvl1pPr>
              </a:lstStyle>
              <a:p>
                <a:pPr/>
                <a:r>
                  <a:t>The Beginning</a:t>
                </a:r>
              </a:p>
            </p:txBody>
          </p:sp>
        </p:grpSp>
      </p:grpSp>
    </p:spTree>
  </p:cSld>
  <p:clrMapOvr>
    <a:masterClrMapping/>
  </p:clrMapOvr>
  <p:transition xmlns:p14="http://schemas.microsoft.com/office/powerpoint/2010/main" spd="med" advClick="1"/>
</p:sld>
</file>

<file path=ppt/slides/slide2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gradFill flip="none" rotWithShape="1">
          <a:gsLst>
            <a:gs pos="0">
              <a:schemeClr val="accent1">
                <a:hueOff val="373667"/>
                <a:lumOff val="-17254"/>
              </a:schemeClr>
            </a:gs>
            <a:gs pos="31993">
              <a:srgbClr val="001A31"/>
            </a:gs>
            <a:gs pos="69791">
              <a:srgbClr val="000000"/>
            </a:gs>
          </a:gsLst>
          <a:lin ang="5400000" scaled="0"/>
        </a:gradFill>
      </p:bgPr>
    </p:bg>
    <p:spTree>
      <p:nvGrpSpPr>
        <p:cNvPr id="1" name=""/>
        <p:cNvGrpSpPr/>
        <p:nvPr/>
      </p:nvGrpSpPr>
      <p:grpSpPr>
        <a:xfrm>
          <a:off x="0" y="0"/>
          <a:ext cx="0" cy="0"/>
          <a:chOff x="0" y="0"/>
          <a:chExt cx="0" cy="0"/>
        </a:xfrm>
      </p:grpSpPr>
      <p:grpSp>
        <p:nvGrpSpPr>
          <p:cNvPr id="525" name="Group"/>
          <p:cNvGrpSpPr/>
          <p:nvPr/>
        </p:nvGrpSpPr>
        <p:grpSpPr>
          <a:xfrm>
            <a:off x="635000" y="1246569"/>
            <a:ext cx="5461000" cy="11804989"/>
            <a:chOff x="0" y="0"/>
            <a:chExt cx="5461000" cy="11804987"/>
          </a:xfrm>
        </p:grpSpPr>
        <p:pic>
          <p:nvPicPr>
            <p:cNvPr id="522" name="Page_48.jpg" descr="Page_48.jpg"/>
            <p:cNvPicPr>
              <a:picLocks noChangeAspect="0"/>
            </p:cNvPicPr>
            <p:nvPr/>
          </p:nvPicPr>
          <p:blipFill>
            <a:blip r:embed="rId2">
              <a:extLst/>
            </a:blip>
            <a:srcRect l="7510" t="0" r="16570" b="0"/>
            <a:stretch>
              <a:fillRect/>
            </a:stretch>
          </p:blipFill>
          <p:spPr>
            <a:xfrm>
              <a:off x="0" y="1644987"/>
              <a:ext cx="5461000" cy="10160001"/>
            </a:xfrm>
            <a:prstGeom prst="rect">
              <a:avLst/>
            </a:prstGeom>
            <a:ln w="12700" cap="flat">
              <a:noFill/>
              <a:miter lim="400000"/>
            </a:ln>
            <a:effectLst/>
          </p:spPr>
        </p:pic>
        <p:sp>
          <p:nvSpPr>
            <p:cNvPr id="523" name="Sanctuary"/>
            <p:cNvSpPr txBox="1"/>
            <p:nvPr/>
          </p:nvSpPr>
          <p:spPr>
            <a:xfrm>
              <a:off x="854303" y="567716"/>
              <a:ext cx="3752394" cy="9398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cap="all">
                  <a:latin typeface="Avenir Next Demi Bold"/>
                  <a:ea typeface="Avenir Next Demi Bold"/>
                  <a:cs typeface="Avenir Next Demi Bold"/>
                  <a:sym typeface="Avenir Next Demi Bold"/>
                </a:defRPr>
              </a:lvl1pPr>
            </a:lstStyle>
            <a:p>
              <a:pPr/>
              <a:r>
                <a:t>Sanctuary</a:t>
              </a:r>
            </a:p>
          </p:txBody>
        </p:sp>
        <p:sp>
          <p:nvSpPr>
            <p:cNvPr id="524" name="Plan"/>
            <p:cNvSpPr txBox="1"/>
            <p:nvPr/>
          </p:nvSpPr>
          <p:spPr>
            <a:xfrm>
              <a:off x="2155906" y="0"/>
              <a:ext cx="1149188" cy="7620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cap="small" sz="3800">
                  <a:solidFill>
                    <a:srgbClr val="FFFB00"/>
                  </a:solidFill>
                  <a:latin typeface="Avenir Light"/>
                  <a:ea typeface="Avenir Light"/>
                  <a:cs typeface="Avenir Light"/>
                  <a:sym typeface="Avenir Light"/>
                </a:defRPr>
              </a:lvl1pPr>
            </a:lstStyle>
            <a:p>
              <a:pPr/>
              <a:r>
                <a:t>Plan</a:t>
              </a:r>
            </a:p>
          </p:txBody>
        </p:sp>
      </p:grpSp>
      <p:grpSp>
        <p:nvGrpSpPr>
          <p:cNvPr id="529" name="Group"/>
          <p:cNvGrpSpPr/>
          <p:nvPr/>
        </p:nvGrpSpPr>
        <p:grpSpPr>
          <a:xfrm>
            <a:off x="6519333" y="1246569"/>
            <a:ext cx="5461001" cy="11804989"/>
            <a:chOff x="0" y="0"/>
            <a:chExt cx="5461000" cy="11804987"/>
          </a:xfrm>
        </p:grpSpPr>
        <p:pic>
          <p:nvPicPr>
            <p:cNvPr id="526" name="GoodSalt_lwjas0180.jpg" descr="GoodSalt_lwjas0180.jpg"/>
            <p:cNvPicPr>
              <a:picLocks noChangeAspect="0"/>
            </p:cNvPicPr>
            <p:nvPr/>
          </p:nvPicPr>
          <p:blipFill>
            <a:blip r:embed="rId3">
              <a:extLst/>
            </a:blip>
            <a:srcRect l="0" t="2881" r="15228" b="16098"/>
            <a:stretch>
              <a:fillRect/>
            </a:stretch>
          </p:blipFill>
          <p:spPr>
            <a:xfrm>
              <a:off x="0" y="1644987"/>
              <a:ext cx="5461000" cy="10160001"/>
            </a:xfrm>
            <a:prstGeom prst="rect">
              <a:avLst/>
            </a:prstGeom>
            <a:ln w="12700" cap="flat">
              <a:noFill/>
              <a:miter lim="400000"/>
            </a:ln>
            <a:effectLst/>
          </p:spPr>
        </p:pic>
        <p:sp>
          <p:nvSpPr>
            <p:cNvPr id="527" name="DANIEL"/>
            <p:cNvSpPr txBox="1"/>
            <p:nvPr/>
          </p:nvSpPr>
          <p:spPr>
            <a:xfrm>
              <a:off x="1567231" y="567716"/>
              <a:ext cx="2326539" cy="9398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cap="all">
                  <a:latin typeface="Avenir Next Demi Bold"/>
                  <a:ea typeface="Avenir Next Demi Bold"/>
                  <a:cs typeface="Avenir Next Demi Bold"/>
                  <a:sym typeface="Avenir Next Demi Bold"/>
                </a:defRPr>
              </a:lvl1pPr>
            </a:lstStyle>
            <a:p>
              <a:pPr/>
              <a:r>
                <a:t>DANIEL</a:t>
              </a:r>
            </a:p>
          </p:txBody>
        </p:sp>
        <p:sp>
          <p:nvSpPr>
            <p:cNvPr id="528" name="Time"/>
            <p:cNvSpPr txBox="1"/>
            <p:nvPr/>
          </p:nvSpPr>
          <p:spPr>
            <a:xfrm>
              <a:off x="2198568" y="0"/>
              <a:ext cx="1063864" cy="7620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cap="small" sz="3800">
                  <a:solidFill>
                    <a:srgbClr val="FFFB00"/>
                  </a:solidFill>
                  <a:latin typeface="Avenir Light"/>
                  <a:ea typeface="Avenir Light"/>
                  <a:cs typeface="Avenir Light"/>
                  <a:sym typeface="Avenir Light"/>
                </a:defRPr>
              </a:lvl1pPr>
            </a:lstStyle>
            <a:p>
              <a:pPr/>
              <a:r>
                <a:t>Time</a:t>
              </a:r>
            </a:p>
          </p:txBody>
        </p:sp>
      </p:grpSp>
      <p:grpSp>
        <p:nvGrpSpPr>
          <p:cNvPr id="533" name="Group"/>
          <p:cNvGrpSpPr/>
          <p:nvPr/>
        </p:nvGrpSpPr>
        <p:grpSpPr>
          <a:xfrm>
            <a:off x="12403666" y="1246569"/>
            <a:ext cx="5461001" cy="11804989"/>
            <a:chOff x="0" y="0"/>
            <a:chExt cx="5461000" cy="11804987"/>
          </a:xfrm>
        </p:grpSpPr>
        <p:pic>
          <p:nvPicPr>
            <p:cNvPr id="530" name="jcgas0032.jpg" descr="jcgas0032.jpg"/>
            <p:cNvPicPr>
              <a:picLocks noChangeAspect="0"/>
            </p:cNvPicPr>
            <p:nvPr/>
          </p:nvPicPr>
          <p:blipFill>
            <a:blip r:embed="rId4">
              <a:extLst/>
            </a:blip>
            <a:srcRect l="13881" t="0" r="31558" b="0"/>
            <a:stretch>
              <a:fillRect/>
            </a:stretch>
          </p:blipFill>
          <p:spPr>
            <a:xfrm>
              <a:off x="0" y="1644987"/>
              <a:ext cx="5461000" cy="10160001"/>
            </a:xfrm>
            <a:prstGeom prst="rect">
              <a:avLst/>
            </a:prstGeom>
            <a:ln w="12700" cap="flat">
              <a:noFill/>
              <a:miter lim="400000"/>
            </a:ln>
            <a:effectLst/>
          </p:spPr>
        </p:pic>
        <p:sp>
          <p:nvSpPr>
            <p:cNvPr id="531" name="Revelation"/>
            <p:cNvSpPr txBox="1"/>
            <p:nvPr/>
          </p:nvSpPr>
          <p:spPr>
            <a:xfrm>
              <a:off x="802486" y="567716"/>
              <a:ext cx="3856026" cy="9398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cap="all">
                  <a:latin typeface="Avenir Next Demi Bold"/>
                  <a:ea typeface="Avenir Next Demi Bold"/>
                  <a:cs typeface="Avenir Next Demi Bold"/>
                  <a:sym typeface="Avenir Next Demi Bold"/>
                </a:defRPr>
              </a:lvl1pPr>
            </a:lstStyle>
            <a:p>
              <a:pPr/>
              <a:r>
                <a:t>Revelation</a:t>
              </a:r>
            </a:p>
          </p:txBody>
        </p:sp>
        <p:sp>
          <p:nvSpPr>
            <p:cNvPr id="532" name="Event"/>
            <p:cNvSpPr txBox="1"/>
            <p:nvPr/>
          </p:nvSpPr>
          <p:spPr>
            <a:xfrm>
              <a:off x="2040322" y="0"/>
              <a:ext cx="1380354" cy="7620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cap="small" sz="3800">
                  <a:solidFill>
                    <a:srgbClr val="FFFB00"/>
                  </a:solidFill>
                  <a:latin typeface="Avenir Light"/>
                  <a:ea typeface="Avenir Light"/>
                  <a:cs typeface="Avenir Light"/>
                  <a:sym typeface="Avenir Light"/>
                </a:defRPr>
              </a:lvl1pPr>
            </a:lstStyle>
            <a:p>
              <a:pPr/>
              <a:r>
                <a:t>Event</a:t>
              </a:r>
            </a:p>
          </p:txBody>
        </p:sp>
      </p:grpSp>
    </p:spTree>
  </p:cSld>
  <p:clrMapOvr>
    <a:masterClrMapping/>
  </p:clrMapOvr>
  <p:transition xmlns:p14="http://schemas.microsoft.com/office/powerpoint/2010/main" spd="med" advClick="1"/>
</p:sld>
</file>

<file path=ppt/slides/slide2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gradFill flip="none" rotWithShape="1">
          <a:gsLst>
            <a:gs pos="0">
              <a:schemeClr val="accent1">
                <a:hueOff val="373667"/>
                <a:lumOff val="-17254"/>
              </a:schemeClr>
            </a:gs>
            <a:gs pos="31993">
              <a:srgbClr val="001A31"/>
            </a:gs>
            <a:gs pos="69791">
              <a:srgbClr val="000000"/>
            </a:gs>
          </a:gsLst>
          <a:lin ang="5400000" scaled="0"/>
        </a:gradFill>
      </p:bgPr>
    </p:bg>
    <p:spTree>
      <p:nvGrpSpPr>
        <p:cNvPr id="1" name=""/>
        <p:cNvGrpSpPr/>
        <p:nvPr/>
      </p:nvGrpSpPr>
      <p:grpSpPr>
        <a:xfrm>
          <a:off x="0" y="0"/>
          <a:ext cx="0" cy="0"/>
          <a:chOff x="0" y="0"/>
          <a:chExt cx="0" cy="0"/>
        </a:xfrm>
      </p:grpSpPr>
      <p:graphicFrame>
        <p:nvGraphicFramePr>
          <p:cNvPr id="535" name="Table 1"/>
          <p:cNvGraphicFramePr/>
          <p:nvPr/>
        </p:nvGraphicFramePr>
        <p:xfrm>
          <a:off x="2998430" y="2176106"/>
          <a:ext cx="18387140" cy="10147301"/>
        </p:xfrm>
        <a:graphic xmlns:a="http://schemas.openxmlformats.org/drawingml/2006/main">
          <a:graphicData uri="http://schemas.openxmlformats.org/drawingml/2006/table">
            <a:tbl>
              <a:tblPr firstCol="0" firstRow="0" lastCol="0" lastRow="0" bandCol="0" bandRow="0" rtl="0">
                <a:tableStyleId>{4C3C2611-4C71-4FC5-86AE-919BDF0F9419}</a:tableStyleId>
              </a:tblPr>
              <a:tblGrid>
                <a:gridCol w="6422053"/>
                <a:gridCol w="6805450"/>
                <a:gridCol w="5159634"/>
              </a:tblGrid>
              <a:tr h="947881">
                <a:tc>
                  <a:txBody>
                    <a:bodyPr/>
                    <a:lstStyle/>
                    <a:p>
                      <a:pPr algn="l">
                        <a:defRPr sz="1800">
                          <a:solidFill>
                            <a:srgbClr val="000000"/>
                          </a:solidFill>
                        </a:defRPr>
                      </a:pPr>
                      <a:r>
                        <a:rPr sz="5800">
                          <a:solidFill>
                            <a:srgbClr val="FFFFFF"/>
                          </a:solidFill>
                          <a:latin typeface="Times New Roman"/>
                          <a:ea typeface="Times New Roman"/>
                          <a:cs typeface="Times New Roman"/>
                          <a:sym typeface="Times New Roman"/>
                        </a:rPr>
                        <a:t>Rev. 1:20,13,20; 2:1,5</a:t>
                      </a:r>
                    </a:p>
                  </a:txBody>
                  <a:tcPr marL="50800" marR="50800" marT="50800" marB="50800" anchor="ctr" anchorCtr="0" horzOverflow="overflow">
                    <a:lnL w="0">
                      <a:miter lim="400000"/>
                    </a:lnL>
                    <a:lnR w="0">
                      <a:miter lim="400000"/>
                    </a:lnR>
                    <a:lnT w="0">
                      <a:miter lim="400000"/>
                    </a:lnT>
                    <a:lnB w="0">
                      <a:miter lim="400000"/>
                    </a:lnB>
                  </a:tcPr>
                </a:tc>
                <a:tc>
                  <a:txBody>
                    <a:bodyPr/>
                    <a:lstStyle/>
                    <a:p>
                      <a:pPr algn="l">
                        <a:defRPr sz="1800">
                          <a:solidFill>
                            <a:srgbClr val="000000"/>
                          </a:solidFill>
                        </a:defRPr>
                      </a:pPr>
                      <a:r>
                        <a:rPr i="1" sz="5800">
                          <a:solidFill>
                            <a:srgbClr val="FFFFFF"/>
                          </a:solidFill>
                          <a:latin typeface="Times New Roman"/>
                          <a:ea typeface="Times New Roman"/>
                          <a:cs typeface="Times New Roman"/>
                          <a:sym typeface="Times New Roman"/>
                        </a:rPr>
                        <a:t>Lampstands</a:t>
                      </a:r>
                    </a:p>
                  </a:txBody>
                  <a:tcPr marL="50800" marR="50800" marT="50800" marB="50800" anchor="ctr" anchorCtr="0" horzOverflow="overflow">
                    <a:lnL w="0">
                      <a:miter lim="400000"/>
                    </a:lnL>
                    <a:lnR w="0">
                      <a:miter lim="400000"/>
                    </a:lnR>
                    <a:lnT w="0">
                      <a:miter lim="400000"/>
                    </a:lnT>
                    <a:lnB w="0">
                      <a:miter lim="400000"/>
                    </a:lnB>
                  </a:tcPr>
                </a:tc>
                <a:tc>
                  <a:txBody>
                    <a:bodyPr/>
                    <a:lstStyle/>
                    <a:p>
                      <a:pPr algn="l">
                        <a:defRPr sz="1800">
                          <a:solidFill>
                            <a:srgbClr val="000000"/>
                          </a:solidFill>
                        </a:defRPr>
                      </a:pPr>
                      <a:r>
                        <a:rPr i="1" sz="5800">
                          <a:solidFill>
                            <a:srgbClr val="FFFB00"/>
                          </a:solidFill>
                          <a:latin typeface="Times New Roman"/>
                          <a:ea typeface="Times New Roman"/>
                          <a:cs typeface="Times New Roman"/>
                          <a:sym typeface="Times New Roman"/>
                        </a:rPr>
                        <a:t>Holy</a:t>
                      </a:r>
                    </a:p>
                  </a:txBody>
                  <a:tcPr marL="50800" marR="50800" marT="50800" marB="50800" anchor="ctr" anchorCtr="0" horzOverflow="overflow">
                    <a:lnL w="0">
                      <a:miter lim="400000"/>
                    </a:lnL>
                    <a:lnR w="0">
                      <a:miter lim="400000"/>
                    </a:lnR>
                    <a:lnT w="0">
                      <a:miter lim="400000"/>
                    </a:lnT>
                    <a:lnB w="0">
                      <a:miter lim="400000"/>
                    </a:lnB>
                  </a:tcPr>
                </a:tc>
              </a:tr>
              <a:tr h="947881">
                <a:tc>
                  <a:txBody>
                    <a:bodyPr/>
                    <a:lstStyle/>
                    <a:p>
                      <a:pPr algn="l">
                        <a:defRPr sz="1800">
                          <a:solidFill>
                            <a:srgbClr val="000000"/>
                          </a:solidFill>
                        </a:defRPr>
                      </a:pPr>
                      <a:r>
                        <a:rPr sz="5800">
                          <a:solidFill>
                            <a:srgbClr val="FFFFFF"/>
                          </a:solidFill>
                          <a:latin typeface="Times New Roman"/>
                          <a:ea typeface="Times New Roman"/>
                          <a:cs typeface="Times New Roman"/>
                          <a:sym typeface="Times New Roman"/>
                        </a:rPr>
                        <a:t>Rev. 4:2ff</a:t>
                      </a:r>
                    </a:p>
                  </a:txBody>
                  <a:tcPr marL="50800" marR="50800" marT="50800" marB="50800" anchor="ctr" anchorCtr="0" horzOverflow="overflow">
                    <a:lnL w="0">
                      <a:miter lim="400000"/>
                    </a:lnL>
                    <a:lnR w="0">
                      <a:miter lim="400000"/>
                    </a:lnR>
                    <a:lnT w="0">
                      <a:miter lim="400000"/>
                    </a:lnT>
                    <a:lnB w="0">
                      <a:miter lim="400000"/>
                    </a:lnB>
                  </a:tcPr>
                </a:tc>
                <a:tc>
                  <a:txBody>
                    <a:bodyPr/>
                    <a:lstStyle/>
                    <a:p>
                      <a:pPr algn="l">
                        <a:defRPr sz="1800">
                          <a:solidFill>
                            <a:srgbClr val="000000"/>
                          </a:solidFill>
                        </a:defRPr>
                      </a:pPr>
                      <a:r>
                        <a:rPr i="1" sz="5800">
                          <a:solidFill>
                            <a:srgbClr val="FFFFFF"/>
                          </a:solidFill>
                          <a:latin typeface="Times New Roman"/>
                          <a:ea typeface="Times New Roman"/>
                          <a:cs typeface="Times New Roman"/>
                          <a:sym typeface="Times New Roman"/>
                        </a:rPr>
                        <a:t>God’s Throne</a:t>
                      </a:r>
                    </a:p>
                  </a:txBody>
                  <a:tcPr marL="50800" marR="50800" marT="50800" marB="50800" anchor="ctr" anchorCtr="0" horzOverflow="overflow">
                    <a:lnL w="0">
                      <a:miter lim="400000"/>
                    </a:lnL>
                    <a:lnR w="0">
                      <a:miter lim="400000"/>
                    </a:lnR>
                    <a:lnT w="0">
                      <a:miter lim="400000"/>
                    </a:lnT>
                    <a:lnB w="0">
                      <a:miter lim="400000"/>
                    </a:lnB>
                  </a:tcPr>
                </a:tc>
                <a:tc>
                  <a:txBody>
                    <a:bodyPr/>
                    <a:lstStyle/>
                    <a:p>
                      <a:pPr algn="l">
                        <a:defRPr sz="1800">
                          <a:solidFill>
                            <a:srgbClr val="000000"/>
                          </a:solidFill>
                        </a:defRPr>
                      </a:pPr>
                      <a:r>
                        <a:rPr i="1" sz="5800">
                          <a:solidFill>
                            <a:srgbClr val="FFFB00"/>
                          </a:solidFill>
                          <a:latin typeface="Times New Roman"/>
                          <a:ea typeface="Times New Roman"/>
                          <a:cs typeface="Times New Roman"/>
                          <a:sym typeface="Times New Roman"/>
                        </a:rPr>
                        <a:t>Most Holy</a:t>
                      </a:r>
                    </a:p>
                  </a:txBody>
                  <a:tcPr marL="50800" marR="50800" marT="50800" marB="50800" anchor="ctr" anchorCtr="0" horzOverflow="overflow">
                    <a:lnL w="0">
                      <a:miter lim="400000"/>
                    </a:lnL>
                    <a:lnR w="0">
                      <a:miter lim="400000"/>
                    </a:lnR>
                    <a:lnT w="0">
                      <a:miter lim="400000"/>
                    </a:lnT>
                    <a:lnB w="0">
                      <a:miter lim="400000"/>
                    </a:lnB>
                  </a:tcPr>
                </a:tc>
              </a:tr>
              <a:tr h="947881">
                <a:tc>
                  <a:txBody>
                    <a:bodyPr/>
                    <a:lstStyle/>
                    <a:p>
                      <a:pPr algn="l">
                        <a:defRPr sz="1800">
                          <a:solidFill>
                            <a:srgbClr val="000000"/>
                          </a:solidFill>
                        </a:defRPr>
                      </a:pPr>
                      <a:r>
                        <a:rPr sz="5800">
                          <a:solidFill>
                            <a:srgbClr val="FFFFFF"/>
                          </a:solidFill>
                          <a:latin typeface="Times New Roman"/>
                          <a:ea typeface="Times New Roman"/>
                          <a:cs typeface="Times New Roman"/>
                          <a:sym typeface="Times New Roman"/>
                        </a:rPr>
                        <a:t>Rev. 6:9</a:t>
                      </a:r>
                    </a:p>
                  </a:txBody>
                  <a:tcPr marL="50800" marR="50800" marT="50800" marB="50800" anchor="ctr" anchorCtr="0" horzOverflow="overflow">
                    <a:lnL w="0">
                      <a:miter lim="400000"/>
                    </a:lnL>
                    <a:lnR w="0">
                      <a:miter lim="400000"/>
                    </a:lnR>
                    <a:lnT w="0">
                      <a:miter lim="400000"/>
                    </a:lnT>
                    <a:lnB w="0">
                      <a:miter lim="400000"/>
                    </a:lnB>
                  </a:tcPr>
                </a:tc>
                <a:tc>
                  <a:txBody>
                    <a:bodyPr/>
                    <a:lstStyle/>
                    <a:p>
                      <a:pPr algn="l">
                        <a:defRPr sz="1800">
                          <a:solidFill>
                            <a:srgbClr val="000000"/>
                          </a:solidFill>
                        </a:defRPr>
                      </a:pPr>
                      <a:r>
                        <a:rPr i="1" sz="5800">
                          <a:solidFill>
                            <a:srgbClr val="FFFFFF"/>
                          </a:solidFill>
                          <a:latin typeface="Times New Roman"/>
                          <a:ea typeface="Times New Roman"/>
                          <a:cs typeface="Times New Roman"/>
                          <a:sym typeface="Times New Roman"/>
                        </a:rPr>
                        <a:t>Altar of incense</a:t>
                      </a:r>
                    </a:p>
                  </a:txBody>
                  <a:tcPr marL="50800" marR="50800" marT="50800" marB="50800" anchor="ctr" anchorCtr="0" horzOverflow="overflow">
                    <a:lnL w="0">
                      <a:miter lim="400000"/>
                    </a:lnL>
                    <a:lnR w="0">
                      <a:miter lim="400000"/>
                    </a:lnR>
                    <a:lnT w="0">
                      <a:miter lim="400000"/>
                    </a:lnT>
                    <a:lnB w="0">
                      <a:miter lim="400000"/>
                    </a:lnB>
                  </a:tcPr>
                </a:tc>
                <a:tc>
                  <a:txBody>
                    <a:bodyPr/>
                    <a:lstStyle/>
                    <a:p>
                      <a:pPr algn="l">
                        <a:defRPr sz="1800">
                          <a:solidFill>
                            <a:srgbClr val="000000"/>
                          </a:solidFill>
                        </a:defRPr>
                      </a:pPr>
                      <a:r>
                        <a:rPr i="1" sz="5800">
                          <a:solidFill>
                            <a:srgbClr val="FFFB00"/>
                          </a:solidFill>
                          <a:latin typeface="Times New Roman"/>
                          <a:ea typeface="Times New Roman"/>
                          <a:cs typeface="Times New Roman"/>
                          <a:sym typeface="Times New Roman"/>
                        </a:rPr>
                        <a:t>Holy</a:t>
                      </a:r>
                    </a:p>
                  </a:txBody>
                  <a:tcPr marL="50800" marR="50800" marT="50800" marB="50800" anchor="ctr" anchorCtr="0" horzOverflow="overflow">
                    <a:lnL w="0">
                      <a:miter lim="400000"/>
                    </a:lnL>
                    <a:lnR w="0">
                      <a:miter lim="400000"/>
                    </a:lnR>
                    <a:lnT w="0">
                      <a:miter lim="400000"/>
                    </a:lnT>
                    <a:lnB w="0">
                      <a:miter lim="400000"/>
                    </a:lnB>
                  </a:tcPr>
                </a:tc>
              </a:tr>
              <a:tr h="947881">
                <a:tc>
                  <a:txBody>
                    <a:bodyPr/>
                    <a:lstStyle/>
                    <a:p>
                      <a:pPr algn="l">
                        <a:defRPr sz="1800">
                          <a:solidFill>
                            <a:srgbClr val="000000"/>
                          </a:solidFill>
                        </a:defRPr>
                      </a:pPr>
                      <a:r>
                        <a:rPr sz="5800">
                          <a:solidFill>
                            <a:srgbClr val="FFFFFF"/>
                          </a:solidFill>
                          <a:latin typeface="Times New Roman"/>
                          <a:ea typeface="Times New Roman"/>
                          <a:cs typeface="Times New Roman"/>
                          <a:sym typeface="Times New Roman"/>
                        </a:rPr>
                        <a:t>Rev. 8:3</a:t>
                      </a:r>
                    </a:p>
                  </a:txBody>
                  <a:tcPr marL="50800" marR="50800" marT="50800" marB="50800" anchor="ctr" anchorCtr="0" horzOverflow="overflow">
                    <a:lnL w="0">
                      <a:miter lim="400000"/>
                    </a:lnL>
                    <a:lnR w="0">
                      <a:miter lim="400000"/>
                    </a:lnR>
                    <a:lnT w="0">
                      <a:miter lim="400000"/>
                    </a:lnT>
                    <a:lnB w="0">
                      <a:miter lim="400000"/>
                    </a:lnB>
                  </a:tcPr>
                </a:tc>
                <a:tc>
                  <a:txBody>
                    <a:bodyPr/>
                    <a:lstStyle/>
                    <a:p>
                      <a:pPr algn="l">
                        <a:defRPr sz="1800">
                          <a:solidFill>
                            <a:srgbClr val="000000"/>
                          </a:solidFill>
                        </a:defRPr>
                      </a:pPr>
                      <a:r>
                        <a:rPr i="1" sz="5800">
                          <a:solidFill>
                            <a:srgbClr val="FFFFFF"/>
                          </a:solidFill>
                          <a:latin typeface="Times New Roman"/>
                          <a:ea typeface="Times New Roman"/>
                          <a:cs typeface="Times New Roman"/>
                          <a:sym typeface="Times New Roman"/>
                        </a:rPr>
                        <a:t>Incense &amp; prayer</a:t>
                      </a:r>
                    </a:p>
                  </a:txBody>
                  <a:tcPr marL="50800" marR="50800" marT="50800" marB="50800" anchor="ctr" anchorCtr="0" horzOverflow="overflow">
                    <a:lnL w="0">
                      <a:miter lim="400000"/>
                    </a:lnL>
                    <a:lnR w="0">
                      <a:miter lim="400000"/>
                    </a:lnR>
                    <a:lnT w="0">
                      <a:miter lim="400000"/>
                    </a:lnT>
                    <a:lnB w="0">
                      <a:miter lim="400000"/>
                    </a:lnB>
                  </a:tcPr>
                </a:tc>
                <a:tc>
                  <a:txBody>
                    <a:bodyPr/>
                    <a:lstStyle/>
                    <a:p>
                      <a:pPr algn="l">
                        <a:defRPr sz="1800">
                          <a:solidFill>
                            <a:srgbClr val="000000"/>
                          </a:solidFill>
                        </a:defRPr>
                      </a:pPr>
                      <a:r>
                        <a:rPr i="1" sz="5800">
                          <a:solidFill>
                            <a:srgbClr val="FFFB00"/>
                          </a:solidFill>
                          <a:latin typeface="Times New Roman"/>
                          <a:ea typeface="Times New Roman"/>
                          <a:cs typeface="Times New Roman"/>
                          <a:sym typeface="Times New Roman"/>
                        </a:rPr>
                        <a:t>Holy</a:t>
                      </a:r>
                    </a:p>
                  </a:txBody>
                  <a:tcPr marL="50800" marR="50800" marT="50800" marB="50800" anchor="ctr" anchorCtr="0" horzOverflow="overflow">
                    <a:lnL w="0">
                      <a:miter lim="400000"/>
                    </a:lnL>
                    <a:lnR w="0">
                      <a:miter lim="400000"/>
                    </a:lnR>
                    <a:lnT w="0">
                      <a:miter lim="400000"/>
                    </a:lnT>
                    <a:lnB w="0">
                      <a:miter lim="400000"/>
                    </a:lnB>
                  </a:tcPr>
                </a:tc>
              </a:tr>
              <a:tr h="947881">
                <a:tc>
                  <a:txBody>
                    <a:bodyPr/>
                    <a:lstStyle/>
                    <a:p>
                      <a:pPr algn="l">
                        <a:defRPr sz="1800">
                          <a:solidFill>
                            <a:srgbClr val="000000"/>
                          </a:solidFill>
                        </a:defRPr>
                      </a:pPr>
                      <a:r>
                        <a:rPr sz="5800">
                          <a:solidFill>
                            <a:srgbClr val="FFFFFF"/>
                          </a:solidFill>
                          <a:latin typeface="Times New Roman"/>
                          <a:ea typeface="Times New Roman"/>
                          <a:cs typeface="Times New Roman"/>
                          <a:sym typeface="Times New Roman"/>
                        </a:rPr>
                        <a:t>Rev. 9:13</a:t>
                      </a:r>
                    </a:p>
                  </a:txBody>
                  <a:tcPr marL="50800" marR="50800" marT="50800" marB="50800" anchor="ctr" anchorCtr="0" horzOverflow="overflow">
                    <a:lnL w="0">
                      <a:miter lim="400000"/>
                    </a:lnL>
                    <a:lnR w="0">
                      <a:miter lim="400000"/>
                    </a:lnR>
                    <a:lnT w="0">
                      <a:miter lim="400000"/>
                    </a:lnT>
                    <a:lnB w="0">
                      <a:miter lim="400000"/>
                    </a:lnB>
                  </a:tcPr>
                </a:tc>
                <a:tc>
                  <a:txBody>
                    <a:bodyPr/>
                    <a:lstStyle/>
                    <a:p>
                      <a:pPr algn="l">
                        <a:defRPr sz="1800">
                          <a:solidFill>
                            <a:srgbClr val="000000"/>
                          </a:solidFill>
                        </a:defRPr>
                      </a:pPr>
                      <a:r>
                        <a:rPr i="1" sz="5800">
                          <a:solidFill>
                            <a:srgbClr val="FFFFFF"/>
                          </a:solidFill>
                          <a:latin typeface="Times New Roman"/>
                          <a:ea typeface="Times New Roman"/>
                          <a:cs typeface="Times New Roman"/>
                          <a:sym typeface="Times New Roman"/>
                        </a:rPr>
                        <a:t>Horns of altar</a:t>
                      </a:r>
                    </a:p>
                  </a:txBody>
                  <a:tcPr marL="50800" marR="50800" marT="50800" marB="50800" anchor="ctr" anchorCtr="0" horzOverflow="overflow">
                    <a:lnL w="0">
                      <a:miter lim="400000"/>
                    </a:lnL>
                    <a:lnR w="0">
                      <a:miter lim="400000"/>
                    </a:lnR>
                    <a:lnT w="0">
                      <a:miter lim="400000"/>
                    </a:lnT>
                    <a:lnB w="0">
                      <a:miter lim="400000"/>
                    </a:lnB>
                  </a:tcPr>
                </a:tc>
                <a:tc>
                  <a:txBody>
                    <a:bodyPr/>
                    <a:lstStyle/>
                    <a:p>
                      <a:pPr algn="l">
                        <a:defRPr sz="1800">
                          <a:solidFill>
                            <a:srgbClr val="000000"/>
                          </a:solidFill>
                        </a:defRPr>
                      </a:pPr>
                      <a:r>
                        <a:rPr i="1" sz="5800">
                          <a:solidFill>
                            <a:srgbClr val="FFFB00"/>
                          </a:solidFill>
                          <a:latin typeface="Times New Roman"/>
                          <a:ea typeface="Times New Roman"/>
                          <a:cs typeface="Times New Roman"/>
                          <a:sym typeface="Times New Roman"/>
                        </a:rPr>
                        <a:t>Holy</a:t>
                      </a:r>
                    </a:p>
                  </a:txBody>
                  <a:tcPr marL="50800" marR="50800" marT="50800" marB="50800" anchor="ctr" anchorCtr="0" horzOverflow="overflow">
                    <a:lnL w="0">
                      <a:miter lim="400000"/>
                    </a:lnL>
                    <a:lnR w="0">
                      <a:miter lim="400000"/>
                    </a:lnR>
                    <a:lnT w="0">
                      <a:miter lim="400000"/>
                    </a:lnT>
                    <a:lnB w="0">
                      <a:miter lim="400000"/>
                    </a:lnB>
                  </a:tcPr>
                </a:tc>
              </a:tr>
              <a:tr h="947881">
                <a:tc>
                  <a:txBody>
                    <a:bodyPr/>
                    <a:lstStyle/>
                    <a:p>
                      <a:pPr algn="l">
                        <a:defRPr sz="1800">
                          <a:solidFill>
                            <a:srgbClr val="000000"/>
                          </a:solidFill>
                        </a:defRPr>
                      </a:pPr>
                      <a:r>
                        <a:rPr sz="5800">
                          <a:solidFill>
                            <a:srgbClr val="FFFFFF"/>
                          </a:solidFill>
                          <a:latin typeface="Times New Roman"/>
                          <a:ea typeface="Times New Roman"/>
                          <a:cs typeface="Times New Roman"/>
                          <a:sym typeface="Times New Roman"/>
                        </a:rPr>
                        <a:t>Rev. 11:1</a:t>
                      </a:r>
                    </a:p>
                  </a:txBody>
                  <a:tcPr marL="50800" marR="50800" marT="50800" marB="50800" anchor="ctr" anchorCtr="0" horzOverflow="overflow">
                    <a:lnL w="0">
                      <a:miter lim="400000"/>
                    </a:lnL>
                    <a:lnR w="0">
                      <a:miter lim="400000"/>
                    </a:lnR>
                    <a:lnT w="0">
                      <a:miter lim="400000"/>
                    </a:lnT>
                    <a:lnB w="0">
                      <a:miter lim="400000"/>
                    </a:lnB>
                  </a:tcPr>
                </a:tc>
                <a:tc>
                  <a:txBody>
                    <a:bodyPr/>
                    <a:lstStyle/>
                    <a:p>
                      <a:pPr algn="l">
                        <a:defRPr sz="1800">
                          <a:solidFill>
                            <a:srgbClr val="000000"/>
                          </a:solidFill>
                        </a:defRPr>
                      </a:pPr>
                      <a:r>
                        <a:rPr i="1" sz="5800">
                          <a:solidFill>
                            <a:srgbClr val="FFFFFF"/>
                          </a:solidFill>
                          <a:latin typeface="Times New Roman"/>
                          <a:ea typeface="Times New Roman"/>
                          <a:cs typeface="Times New Roman"/>
                          <a:sym typeface="Times New Roman"/>
                        </a:rPr>
                        <a:t>Measure Temple</a:t>
                      </a:r>
                    </a:p>
                  </a:txBody>
                  <a:tcPr marL="50800" marR="50800" marT="50800" marB="50800" anchor="ctr" anchorCtr="0" horzOverflow="overflow">
                    <a:lnL w="0">
                      <a:miter lim="400000"/>
                    </a:lnL>
                    <a:lnR w="0">
                      <a:miter lim="400000"/>
                    </a:lnR>
                    <a:lnT w="0">
                      <a:miter lim="400000"/>
                    </a:lnT>
                    <a:lnB w="0">
                      <a:miter lim="400000"/>
                    </a:lnB>
                  </a:tcPr>
                </a:tc>
                <a:tc>
                  <a:txBody>
                    <a:bodyPr/>
                    <a:lstStyle/>
                    <a:p>
                      <a:pPr algn="l">
                        <a:defRPr sz="1800">
                          <a:solidFill>
                            <a:srgbClr val="000000"/>
                          </a:solidFill>
                        </a:defRPr>
                      </a:pPr>
                      <a:r>
                        <a:rPr i="1" sz="5800">
                          <a:solidFill>
                            <a:srgbClr val="FFFB00"/>
                          </a:solidFill>
                          <a:latin typeface="Times New Roman"/>
                          <a:ea typeface="Times New Roman"/>
                          <a:cs typeface="Times New Roman"/>
                          <a:sym typeface="Times New Roman"/>
                        </a:rPr>
                        <a:t>Most Holy</a:t>
                      </a:r>
                    </a:p>
                  </a:txBody>
                  <a:tcPr marL="50800" marR="50800" marT="50800" marB="50800" anchor="ctr" anchorCtr="0" horzOverflow="overflow">
                    <a:lnL w="0">
                      <a:miter lim="400000"/>
                    </a:lnL>
                    <a:lnR w="0">
                      <a:miter lim="400000"/>
                    </a:lnR>
                    <a:lnT w="0">
                      <a:miter lim="400000"/>
                    </a:lnT>
                    <a:lnB w="0">
                      <a:miter lim="400000"/>
                    </a:lnB>
                  </a:tcPr>
                </a:tc>
              </a:tr>
              <a:tr h="947881">
                <a:tc>
                  <a:txBody>
                    <a:bodyPr/>
                    <a:lstStyle/>
                    <a:p>
                      <a:pPr algn="l">
                        <a:defRPr sz="1800">
                          <a:solidFill>
                            <a:srgbClr val="000000"/>
                          </a:solidFill>
                        </a:defRPr>
                      </a:pPr>
                      <a:r>
                        <a:rPr sz="5800">
                          <a:solidFill>
                            <a:srgbClr val="FFFFFF"/>
                          </a:solidFill>
                          <a:latin typeface="Times New Roman"/>
                          <a:ea typeface="Times New Roman"/>
                          <a:cs typeface="Times New Roman"/>
                          <a:sym typeface="Times New Roman"/>
                        </a:rPr>
                        <a:t>Rev. 11:19</a:t>
                      </a:r>
                    </a:p>
                  </a:txBody>
                  <a:tcPr marL="50800" marR="50800" marT="50800" marB="50800" anchor="ctr" anchorCtr="0" horzOverflow="overflow">
                    <a:lnL w="0">
                      <a:miter lim="400000"/>
                    </a:lnL>
                    <a:lnR w="0">
                      <a:miter lim="400000"/>
                    </a:lnR>
                    <a:lnT w="0">
                      <a:miter lim="400000"/>
                    </a:lnT>
                    <a:lnB w="0">
                      <a:miter lim="400000"/>
                    </a:lnB>
                  </a:tcPr>
                </a:tc>
                <a:tc>
                  <a:txBody>
                    <a:bodyPr/>
                    <a:lstStyle/>
                    <a:p>
                      <a:pPr algn="l">
                        <a:defRPr sz="1800">
                          <a:solidFill>
                            <a:srgbClr val="000000"/>
                          </a:solidFill>
                        </a:defRPr>
                      </a:pPr>
                      <a:r>
                        <a:rPr i="1" sz="5800">
                          <a:solidFill>
                            <a:srgbClr val="FFFFFF"/>
                          </a:solidFill>
                          <a:latin typeface="Times New Roman"/>
                          <a:ea typeface="Times New Roman"/>
                          <a:cs typeface="Times New Roman"/>
                          <a:sym typeface="Times New Roman"/>
                        </a:rPr>
                        <a:t>Ark of Covenant</a:t>
                      </a:r>
                    </a:p>
                  </a:txBody>
                  <a:tcPr marL="50800" marR="50800" marT="50800" marB="50800" anchor="ctr" anchorCtr="0" horzOverflow="overflow">
                    <a:lnL w="0">
                      <a:miter lim="400000"/>
                    </a:lnL>
                    <a:lnR w="0">
                      <a:miter lim="400000"/>
                    </a:lnR>
                    <a:lnT w="0">
                      <a:miter lim="400000"/>
                    </a:lnT>
                    <a:lnB w="0">
                      <a:miter lim="400000"/>
                    </a:lnB>
                  </a:tcPr>
                </a:tc>
                <a:tc>
                  <a:txBody>
                    <a:bodyPr/>
                    <a:lstStyle/>
                    <a:p>
                      <a:pPr algn="l">
                        <a:defRPr sz="1800">
                          <a:solidFill>
                            <a:srgbClr val="000000"/>
                          </a:solidFill>
                        </a:defRPr>
                      </a:pPr>
                      <a:r>
                        <a:rPr i="1" sz="5800">
                          <a:solidFill>
                            <a:srgbClr val="FFFB00"/>
                          </a:solidFill>
                          <a:latin typeface="Times New Roman"/>
                          <a:ea typeface="Times New Roman"/>
                          <a:cs typeface="Times New Roman"/>
                          <a:sym typeface="Times New Roman"/>
                        </a:rPr>
                        <a:t>Most Holy</a:t>
                      </a:r>
                    </a:p>
                  </a:txBody>
                  <a:tcPr marL="50800" marR="50800" marT="50800" marB="50800" anchor="ctr" anchorCtr="0" horzOverflow="overflow">
                    <a:lnL w="0">
                      <a:miter lim="400000"/>
                    </a:lnL>
                    <a:lnR w="0">
                      <a:miter lim="400000"/>
                    </a:lnR>
                    <a:lnT w="0">
                      <a:miter lim="400000"/>
                    </a:lnT>
                    <a:lnB w="0">
                      <a:miter lim="400000"/>
                    </a:lnB>
                  </a:tcPr>
                </a:tc>
              </a:tr>
              <a:tr h="947881">
                <a:tc>
                  <a:txBody>
                    <a:bodyPr/>
                    <a:lstStyle/>
                    <a:p>
                      <a:pPr algn="l">
                        <a:defRPr sz="1800">
                          <a:solidFill>
                            <a:srgbClr val="000000"/>
                          </a:solidFill>
                        </a:defRPr>
                      </a:pPr>
                      <a:r>
                        <a:rPr sz="5800">
                          <a:solidFill>
                            <a:srgbClr val="FFFFFF"/>
                          </a:solidFill>
                          <a:latin typeface="Times New Roman"/>
                          <a:ea typeface="Times New Roman"/>
                          <a:cs typeface="Times New Roman"/>
                          <a:sym typeface="Times New Roman"/>
                        </a:rPr>
                        <a:t>Rev. 14:15,17</a:t>
                      </a:r>
                    </a:p>
                  </a:txBody>
                  <a:tcPr marL="50800" marR="50800" marT="50800" marB="50800" anchor="ctr" anchorCtr="0" horzOverflow="overflow">
                    <a:lnL w="0">
                      <a:miter lim="400000"/>
                    </a:lnL>
                    <a:lnR w="0">
                      <a:miter lim="400000"/>
                    </a:lnR>
                    <a:lnT w="0">
                      <a:miter lim="400000"/>
                    </a:lnT>
                    <a:lnB w="0">
                      <a:miter lim="400000"/>
                    </a:lnB>
                  </a:tcPr>
                </a:tc>
                <a:tc>
                  <a:txBody>
                    <a:bodyPr/>
                    <a:lstStyle/>
                    <a:p>
                      <a:pPr algn="l">
                        <a:defRPr sz="1800">
                          <a:solidFill>
                            <a:srgbClr val="000000"/>
                          </a:solidFill>
                        </a:defRPr>
                      </a:pPr>
                      <a:r>
                        <a:rPr i="1" sz="5800">
                          <a:solidFill>
                            <a:srgbClr val="FFFFFF"/>
                          </a:solidFill>
                          <a:latin typeface="Times New Roman"/>
                          <a:ea typeface="Times New Roman"/>
                          <a:cs typeface="Times New Roman"/>
                          <a:sym typeface="Times New Roman"/>
                        </a:rPr>
                        <a:t>Angel from Temple</a:t>
                      </a:r>
                    </a:p>
                  </a:txBody>
                  <a:tcPr marL="50800" marR="50800" marT="50800" marB="50800" anchor="ctr" anchorCtr="0" horzOverflow="overflow">
                    <a:lnL w="0">
                      <a:miter lim="400000"/>
                    </a:lnL>
                    <a:lnR w="0">
                      <a:miter lim="400000"/>
                    </a:lnR>
                    <a:lnT w="0">
                      <a:miter lim="400000"/>
                    </a:lnT>
                    <a:lnB w="0">
                      <a:miter lim="400000"/>
                    </a:lnB>
                  </a:tcPr>
                </a:tc>
                <a:tc>
                  <a:txBody>
                    <a:bodyPr/>
                    <a:lstStyle/>
                    <a:p>
                      <a:pPr algn="l">
                        <a:defRPr sz="1800">
                          <a:solidFill>
                            <a:srgbClr val="000000"/>
                          </a:solidFill>
                        </a:defRPr>
                      </a:pPr>
                      <a:r>
                        <a:rPr i="1" sz="5800">
                          <a:solidFill>
                            <a:srgbClr val="FFFB00"/>
                          </a:solidFill>
                          <a:latin typeface="Times New Roman"/>
                          <a:ea typeface="Times New Roman"/>
                          <a:cs typeface="Times New Roman"/>
                          <a:sym typeface="Times New Roman"/>
                        </a:rPr>
                        <a:t>Most Holy</a:t>
                      </a:r>
                    </a:p>
                  </a:txBody>
                  <a:tcPr marL="50800" marR="50800" marT="50800" marB="50800" anchor="ctr" anchorCtr="0" horzOverflow="overflow">
                    <a:lnL w="0">
                      <a:miter lim="400000"/>
                    </a:lnL>
                    <a:lnR w="0">
                      <a:miter lim="400000"/>
                    </a:lnR>
                    <a:lnT w="0">
                      <a:miter lim="400000"/>
                    </a:lnT>
                    <a:lnB w="0">
                      <a:miter lim="400000"/>
                    </a:lnB>
                  </a:tcPr>
                </a:tc>
              </a:tr>
              <a:tr h="947881">
                <a:tc>
                  <a:txBody>
                    <a:bodyPr/>
                    <a:lstStyle/>
                    <a:p>
                      <a:pPr algn="l">
                        <a:defRPr sz="1800">
                          <a:solidFill>
                            <a:srgbClr val="000000"/>
                          </a:solidFill>
                        </a:defRPr>
                      </a:pPr>
                      <a:r>
                        <a:rPr sz="5800">
                          <a:solidFill>
                            <a:srgbClr val="FFFFFF"/>
                          </a:solidFill>
                          <a:latin typeface="Times New Roman"/>
                          <a:ea typeface="Times New Roman"/>
                          <a:cs typeface="Times New Roman"/>
                          <a:sym typeface="Times New Roman"/>
                        </a:rPr>
                        <a:t>Rev. 15:5,6; 16:1</a:t>
                      </a:r>
                    </a:p>
                  </a:txBody>
                  <a:tcPr marL="50800" marR="50800" marT="50800" marB="50800" anchor="ctr" anchorCtr="0" horzOverflow="overflow">
                    <a:lnL w="0">
                      <a:miter lim="400000"/>
                    </a:lnL>
                    <a:lnR w="0">
                      <a:miter lim="400000"/>
                    </a:lnR>
                    <a:lnT w="0">
                      <a:miter lim="400000"/>
                    </a:lnT>
                    <a:lnB w="0">
                      <a:miter lim="400000"/>
                    </a:lnB>
                  </a:tcPr>
                </a:tc>
                <a:tc>
                  <a:txBody>
                    <a:bodyPr/>
                    <a:lstStyle/>
                    <a:p>
                      <a:pPr algn="l">
                        <a:defRPr sz="1800">
                          <a:solidFill>
                            <a:srgbClr val="000000"/>
                          </a:solidFill>
                        </a:defRPr>
                      </a:pPr>
                      <a:r>
                        <a:rPr i="1" sz="5800">
                          <a:solidFill>
                            <a:srgbClr val="FFFFFF"/>
                          </a:solidFill>
                          <a:latin typeface="Times New Roman"/>
                          <a:ea typeface="Times New Roman"/>
                          <a:cs typeface="Times New Roman"/>
                          <a:sym typeface="Times New Roman"/>
                        </a:rPr>
                        <a:t>Temple opened</a:t>
                      </a:r>
                    </a:p>
                  </a:txBody>
                  <a:tcPr marL="50800" marR="50800" marT="50800" marB="50800" anchor="ctr" anchorCtr="0" horzOverflow="overflow">
                    <a:lnL w="0">
                      <a:miter lim="400000"/>
                    </a:lnL>
                    <a:lnR w="0">
                      <a:miter lim="400000"/>
                    </a:lnR>
                    <a:lnT w="0">
                      <a:miter lim="400000"/>
                    </a:lnT>
                    <a:lnB w="0">
                      <a:miter lim="400000"/>
                    </a:lnB>
                  </a:tcPr>
                </a:tc>
                <a:tc>
                  <a:txBody>
                    <a:bodyPr/>
                    <a:lstStyle/>
                    <a:p>
                      <a:pPr algn="l">
                        <a:defRPr sz="1800">
                          <a:solidFill>
                            <a:srgbClr val="000000"/>
                          </a:solidFill>
                        </a:defRPr>
                      </a:pPr>
                      <a:r>
                        <a:rPr i="1" sz="5800">
                          <a:solidFill>
                            <a:srgbClr val="FFFB00"/>
                          </a:solidFill>
                          <a:latin typeface="Times New Roman"/>
                          <a:ea typeface="Times New Roman"/>
                          <a:cs typeface="Times New Roman"/>
                          <a:sym typeface="Times New Roman"/>
                        </a:rPr>
                        <a:t>Most Holy</a:t>
                      </a:r>
                    </a:p>
                  </a:txBody>
                  <a:tcPr marL="50800" marR="50800" marT="50800" marB="50800" anchor="ctr" anchorCtr="0" horzOverflow="overflow">
                    <a:lnL w="0">
                      <a:miter lim="400000"/>
                    </a:lnL>
                    <a:lnR w="0">
                      <a:miter lim="400000"/>
                    </a:lnR>
                    <a:lnT w="0">
                      <a:miter lim="400000"/>
                    </a:lnT>
                    <a:lnB w="0">
                      <a:miter lim="400000"/>
                    </a:lnB>
                  </a:tcPr>
                </a:tc>
              </a:tr>
              <a:tr h="947881">
                <a:tc>
                  <a:txBody>
                    <a:bodyPr/>
                    <a:lstStyle/>
                    <a:p>
                      <a:pPr algn="l">
                        <a:defRPr sz="1800">
                          <a:solidFill>
                            <a:srgbClr val="000000"/>
                          </a:solidFill>
                        </a:defRPr>
                      </a:pPr>
                      <a:r>
                        <a:rPr sz="5800">
                          <a:solidFill>
                            <a:srgbClr val="FFFFFF"/>
                          </a:solidFill>
                          <a:latin typeface="Times New Roman"/>
                          <a:ea typeface="Times New Roman"/>
                          <a:cs typeface="Times New Roman"/>
                          <a:sym typeface="Times New Roman"/>
                        </a:rPr>
                        <a:t>Rev. 20:11</a:t>
                      </a:r>
                    </a:p>
                  </a:txBody>
                  <a:tcPr marL="50800" marR="50800" marT="50800" marB="50800" anchor="ctr" anchorCtr="0" horzOverflow="overflow">
                    <a:lnL w="0">
                      <a:miter lim="400000"/>
                    </a:lnL>
                    <a:lnR w="0">
                      <a:miter lim="400000"/>
                    </a:lnR>
                    <a:lnT w="0">
                      <a:miter lim="400000"/>
                    </a:lnT>
                    <a:lnB w="0">
                      <a:miter lim="400000"/>
                    </a:lnB>
                  </a:tcPr>
                </a:tc>
                <a:tc>
                  <a:txBody>
                    <a:bodyPr/>
                    <a:lstStyle/>
                    <a:p>
                      <a:pPr algn="l">
                        <a:defRPr sz="1800">
                          <a:solidFill>
                            <a:srgbClr val="000000"/>
                          </a:solidFill>
                        </a:defRPr>
                      </a:pPr>
                      <a:r>
                        <a:rPr i="1" sz="5800">
                          <a:solidFill>
                            <a:srgbClr val="FFFFFF"/>
                          </a:solidFill>
                          <a:latin typeface="Times New Roman"/>
                          <a:ea typeface="Times New Roman"/>
                          <a:cs typeface="Times New Roman"/>
                          <a:sym typeface="Times New Roman"/>
                        </a:rPr>
                        <a:t>White Throne</a:t>
                      </a:r>
                    </a:p>
                  </a:txBody>
                  <a:tcPr marL="50800" marR="50800" marT="50800" marB="50800" anchor="ctr" anchorCtr="0" horzOverflow="overflow">
                    <a:lnL w="0">
                      <a:miter lim="400000"/>
                    </a:lnL>
                    <a:lnR w="0">
                      <a:miter lim="400000"/>
                    </a:lnR>
                    <a:lnT w="0">
                      <a:miter lim="400000"/>
                    </a:lnT>
                    <a:lnB w="0">
                      <a:miter lim="400000"/>
                    </a:lnB>
                  </a:tcPr>
                </a:tc>
                <a:tc>
                  <a:txBody>
                    <a:bodyPr/>
                    <a:lstStyle/>
                    <a:p>
                      <a:pPr algn="l">
                        <a:defRPr sz="1800">
                          <a:solidFill>
                            <a:srgbClr val="000000"/>
                          </a:solidFill>
                        </a:defRPr>
                      </a:pPr>
                      <a:r>
                        <a:rPr i="1" sz="5800">
                          <a:solidFill>
                            <a:srgbClr val="FFFB00"/>
                          </a:solidFill>
                          <a:latin typeface="Times New Roman"/>
                          <a:ea typeface="Times New Roman"/>
                          <a:cs typeface="Times New Roman"/>
                          <a:sym typeface="Times New Roman"/>
                        </a:rPr>
                        <a:t>Most Holy</a:t>
                      </a:r>
                    </a:p>
                  </a:txBody>
                  <a:tcPr marL="50800" marR="50800" marT="50800" marB="50800" anchor="ctr" anchorCtr="0" horzOverflow="overflow">
                    <a:lnL w="0">
                      <a:miter lim="400000"/>
                    </a:lnL>
                    <a:lnR w="0">
                      <a:miter lim="400000"/>
                    </a:lnR>
                    <a:lnT w="0">
                      <a:miter lim="400000"/>
                    </a:lnT>
                    <a:lnB w="0">
                      <a:miter lim="400000"/>
                    </a:lnB>
                  </a:tcPr>
                </a:tc>
              </a:tr>
              <a:tr h="947881">
                <a:tc>
                  <a:txBody>
                    <a:bodyPr/>
                    <a:lstStyle/>
                    <a:p>
                      <a:pPr algn="l">
                        <a:defRPr sz="1800">
                          <a:solidFill>
                            <a:srgbClr val="000000"/>
                          </a:solidFill>
                        </a:defRPr>
                      </a:pPr>
                      <a:r>
                        <a:rPr sz="5800">
                          <a:solidFill>
                            <a:srgbClr val="FFFFFF"/>
                          </a:solidFill>
                          <a:latin typeface="Times New Roman"/>
                          <a:ea typeface="Times New Roman"/>
                          <a:cs typeface="Times New Roman"/>
                          <a:sym typeface="Times New Roman"/>
                        </a:rPr>
                        <a:t>Rev. 22:1</a:t>
                      </a:r>
                    </a:p>
                  </a:txBody>
                  <a:tcPr marL="50800" marR="50800" marT="50800" marB="50800" anchor="ctr" anchorCtr="0" horzOverflow="overflow">
                    <a:lnL w="0">
                      <a:miter lim="400000"/>
                    </a:lnL>
                    <a:lnR w="0">
                      <a:miter lim="400000"/>
                    </a:lnR>
                    <a:lnT w="0">
                      <a:miter lim="400000"/>
                    </a:lnT>
                    <a:lnB w="0">
                      <a:miter lim="400000"/>
                    </a:lnB>
                  </a:tcPr>
                </a:tc>
                <a:tc>
                  <a:txBody>
                    <a:bodyPr/>
                    <a:lstStyle/>
                    <a:p>
                      <a:pPr algn="l">
                        <a:defRPr sz="1800">
                          <a:solidFill>
                            <a:srgbClr val="000000"/>
                          </a:solidFill>
                        </a:defRPr>
                      </a:pPr>
                      <a:r>
                        <a:rPr i="1" sz="5800">
                          <a:solidFill>
                            <a:srgbClr val="FFFFFF"/>
                          </a:solidFill>
                          <a:latin typeface="Times New Roman"/>
                          <a:ea typeface="Times New Roman"/>
                          <a:cs typeface="Times New Roman"/>
                          <a:sym typeface="Times New Roman"/>
                        </a:rPr>
                        <a:t>Throne of God</a:t>
                      </a:r>
                    </a:p>
                  </a:txBody>
                  <a:tcPr marL="50800" marR="50800" marT="50800" marB="50800" anchor="ctr" anchorCtr="0" horzOverflow="overflow">
                    <a:lnL w="0">
                      <a:miter lim="400000"/>
                    </a:lnL>
                    <a:lnR w="0">
                      <a:miter lim="400000"/>
                    </a:lnR>
                    <a:lnT w="0">
                      <a:miter lim="400000"/>
                    </a:lnT>
                    <a:lnB w="0">
                      <a:miter lim="400000"/>
                    </a:lnB>
                  </a:tcPr>
                </a:tc>
                <a:tc>
                  <a:txBody>
                    <a:bodyPr/>
                    <a:lstStyle/>
                    <a:p>
                      <a:pPr algn="l">
                        <a:defRPr sz="1800">
                          <a:solidFill>
                            <a:srgbClr val="000000"/>
                          </a:solidFill>
                        </a:defRPr>
                      </a:pPr>
                      <a:r>
                        <a:rPr i="1" sz="5800">
                          <a:solidFill>
                            <a:srgbClr val="FFFB00"/>
                          </a:solidFill>
                          <a:latin typeface="Times New Roman"/>
                          <a:ea typeface="Times New Roman"/>
                          <a:cs typeface="Times New Roman"/>
                          <a:sym typeface="Times New Roman"/>
                        </a:rPr>
                        <a:t>Most Holy</a:t>
                      </a:r>
                    </a:p>
                  </a:txBody>
                  <a:tcPr marL="50800" marR="50800" marT="50800" marB="50800" anchor="ctr" anchorCtr="0" horzOverflow="overflow">
                    <a:lnL w="0">
                      <a:miter lim="400000"/>
                    </a:lnL>
                    <a:lnR w="0">
                      <a:miter lim="400000"/>
                    </a:lnR>
                    <a:lnT w="0">
                      <a:miter lim="400000"/>
                    </a:lnT>
                    <a:lnB w="0">
                      <a:miter lim="400000"/>
                    </a:lnB>
                  </a:tcPr>
                </a:tc>
              </a:tr>
            </a:tbl>
          </a:graphicData>
        </a:graphic>
      </p:graphicFrame>
      <p:sp>
        <p:nvSpPr>
          <p:cNvPr id="536" name="Revelations end time focus"/>
          <p:cNvSpPr txBox="1"/>
          <p:nvPr/>
        </p:nvSpPr>
        <p:spPr>
          <a:xfrm>
            <a:off x="1694774" y="534115"/>
            <a:ext cx="10976769" cy="121414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i="1" sz="8000">
                <a:solidFill>
                  <a:srgbClr val="FFFB00"/>
                </a:solidFill>
                <a:latin typeface="Times New Roman"/>
                <a:ea typeface="Times New Roman"/>
                <a:cs typeface="Times New Roman"/>
                <a:sym typeface="Times New Roman"/>
              </a:defRPr>
            </a:lvl1pPr>
          </a:lstStyle>
          <a:p>
            <a:pPr/>
            <a:r>
              <a:t>Revelations end time focus</a:t>
            </a:r>
          </a:p>
        </p:txBody>
      </p:sp>
    </p:spTree>
  </p:cSld>
  <p:clrMapOvr>
    <a:masterClrMapping/>
  </p:clrMapOvr>
  <p:transition xmlns:p14="http://schemas.microsoft.com/office/powerpoint/2010/main" spd="med" advClick="1"/>
</p:sld>
</file>

<file path=ppt/slides/slide2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gradFill flip="none" rotWithShape="1">
          <a:gsLst>
            <a:gs pos="0">
              <a:schemeClr val="accent1">
                <a:hueOff val="373667"/>
                <a:lumOff val="-17254"/>
              </a:schemeClr>
            </a:gs>
            <a:gs pos="31993">
              <a:srgbClr val="001A31"/>
            </a:gs>
            <a:gs pos="69791">
              <a:srgbClr val="000000"/>
            </a:gs>
          </a:gsLst>
          <a:lin ang="5400000" scaled="0"/>
        </a:gradFill>
      </p:bgPr>
    </p:bg>
    <p:spTree>
      <p:nvGrpSpPr>
        <p:cNvPr id="1" name=""/>
        <p:cNvGrpSpPr/>
        <p:nvPr/>
      </p:nvGrpSpPr>
      <p:grpSpPr>
        <a:xfrm>
          <a:off x="0" y="0"/>
          <a:ext cx="0" cy="0"/>
          <a:chOff x="0" y="0"/>
          <a:chExt cx="0" cy="0"/>
        </a:xfrm>
      </p:grpSpPr>
      <p:grpSp>
        <p:nvGrpSpPr>
          <p:cNvPr id="541" name="Group"/>
          <p:cNvGrpSpPr/>
          <p:nvPr/>
        </p:nvGrpSpPr>
        <p:grpSpPr>
          <a:xfrm>
            <a:off x="3608289" y="3718735"/>
            <a:ext cx="17167422" cy="9125113"/>
            <a:chOff x="0" y="0"/>
            <a:chExt cx="17167420" cy="9125112"/>
          </a:xfrm>
        </p:grpSpPr>
        <p:pic>
          <p:nvPicPr>
            <p:cNvPr id="538" name="Slide29.jpeg" descr="Slide29.jpeg"/>
            <p:cNvPicPr>
              <a:picLocks noChangeAspect="1"/>
            </p:cNvPicPr>
            <p:nvPr/>
          </p:nvPicPr>
          <p:blipFill>
            <a:blip r:embed="rId2">
              <a:extLst/>
            </a:blip>
            <a:srcRect l="3063" t="32117" r="3063" b="18237"/>
            <a:stretch>
              <a:fillRect/>
            </a:stretch>
          </p:blipFill>
          <p:spPr>
            <a:xfrm>
              <a:off x="0" y="0"/>
              <a:ext cx="17167421" cy="6809338"/>
            </a:xfrm>
            <a:prstGeom prst="rect">
              <a:avLst/>
            </a:prstGeom>
            <a:ln w="12700" cap="flat">
              <a:noFill/>
              <a:miter lim="400000"/>
            </a:ln>
            <a:effectLst/>
          </p:spPr>
        </p:pic>
        <p:sp>
          <p:nvSpPr>
            <p:cNvPr id="539" name="Revelation…"/>
            <p:cNvSpPr txBox="1"/>
            <p:nvPr/>
          </p:nvSpPr>
          <p:spPr>
            <a:xfrm>
              <a:off x="12773847" y="7016912"/>
              <a:ext cx="3929889" cy="21082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p>
              <a:pPr algn="ctr">
                <a:spcBef>
                  <a:spcPts val="0"/>
                </a:spcBef>
                <a:defRPr b="1" sz="5800">
                  <a:solidFill>
                    <a:srgbClr val="FFFB00"/>
                  </a:solidFill>
                  <a:latin typeface="Avenir Next Regular"/>
                  <a:ea typeface="Avenir Next Regular"/>
                  <a:cs typeface="Avenir Next Regular"/>
                  <a:sym typeface="Avenir Next Regular"/>
                </a:defRPr>
              </a:pPr>
              <a:r>
                <a:t>Revelation</a:t>
              </a:r>
            </a:p>
            <a:p>
              <a:pPr algn="ctr">
                <a:spcBef>
                  <a:spcPts val="0"/>
                </a:spcBef>
                <a:defRPr b="1" sz="5800">
                  <a:solidFill>
                    <a:srgbClr val="FFFB00"/>
                  </a:solidFill>
                  <a:latin typeface="Avenir Next Regular"/>
                  <a:ea typeface="Avenir Next Regular"/>
                  <a:cs typeface="Avenir Next Regular"/>
                  <a:sym typeface="Avenir Next Regular"/>
                </a:defRPr>
              </a:pPr>
              <a:r>
                <a:t>12-22</a:t>
              </a:r>
            </a:p>
          </p:txBody>
        </p:sp>
        <p:sp>
          <p:nvSpPr>
            <p:cNvPr id="540" name="Revelation…"/>
            <p:cNvSpPr txBox="1"/>
            <p:nvPr/>
          </p:nvSpPr>
          <p:spPr>
            <a:xfrm>
              <a:off x="6962431" y="7016912"/>
              <a:ext cx="3929889" cy="21082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p>
              <a:pPr algn="ctr">
                <a:spcBef>
                  <a:spcPts val="0"/>
                </a:spcBef>
                <a:defRPr b="1" sz="5800">
                  <a:solidFill>
                    <a:srgbClr val="FFFB00"/>
                  </a:solidFill>
                  <a:latin typeface="Avenir Next Regular"/>
                  <a:ea typeface="Avenir Next Regular"/>
                  <a:cs typeface="Avenir Next Regular"/>
                  <a:sym typeface="Avenir Next Regular"/>
                </a:defRPr>
              </a:pPr>
              <a:r>
                <a:t>Revelation</a:t>
              </a:r>
            </a:p>
            <a:p>
              <a:pPr algn="ctr">
                <a:spcBef>
                  <a:spcPts val="0"/>
                </a:spcBef>
                <a:defRPr b="1" sz="5800">
                  <a:solidFill>
                    <a:srgbClr val="FFFB00"/>
                  </a:solidFill>
                  <a:latin typeface="Avenir Next Regular"/>
                  <a:ea typeface="Avenir Next Regular"/>
                  <a:cs typeface="Avenir Next Regular"/>
                  <a:sym typeface="Avenir Next Regular"/>
                </a:defRPr>
              </a:pPr>
              <a:r>
                <a:t>1-11</a:t>
              </a:r>
            </a:p>
          </p:txBody>
        </p:sp>
      </p:grpSp>
      <p:sp>
        <p:nvSpPr>
          <p:cNvPr id="542" name="Revelation’s Sanctuary Outline"/>
          <p:cNvSpPr txBox="1"/>
          <p:nvPr/>
        </p:nvSpPr>
        <p:spPr>
          <a:xfrm>
            <a:off x="1733910" y="1036672"/>
            <a:ext cx="12736415" cy="121414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i="1" sz="8000">
                <a:solidFill>
                  <a:srgbClr val="FFFB00"/>
                </a:solidFill>
                <a:latin typeface="Times New Roman"/>
                <a:ea typeface="Times New Roman"/>
                <a:cs typeface="Times New Roman"/>
                <a:sym typeface="Times New Roman"/>
              </a:defRPr>
            </a:lvl1pPr>
          </a:lstStyle>
          <a:p>
            <a:pPr/>
            <a:r>
              <a:t>Revelation’s Sanctuary Outline</a:t>
            </a:r>
          </a:p>
        </p:txBody>
      </p:sp>
      <p:sp>
        <p:nvSpPr>
          <p:cNvPr id="543" name="31 AD"/>
          <p:cNvSpPr txBox="1"/>
          <p:nvPr/>
        </p:nvSpPr>
        <p:spPr>
          <a:xfrm>
            <a:off x="7466050" y="2969741"/>
            <a:ext cx="1272135" cy="6604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3200">
                <a:latin typeface="Avenir Next Regular"/>
                <a:ea typeface="Avenir Next Regular"/>
                <a:cs typeface="Avenir Next Regular"/>
                <a:sym typeface="Avenir Next Regular"/>
              </a:defRPr>
            </a:lvl1pPr>
          </a:lstStyle>
          <a:p>
            <a:pPr/>
            <a:r>
              <a:t>31 AD</a:t>
            </a:r>
          </a:p>
        </p:txBody>
      </p:sp>
      <p:sp>
        <p:nvSpPr>
          <p:cNvPr id="544" name="1844 AD"/>
          <p:cNvSpPr txBox="1"/>
          <p:nvPr/>
        </p:nvSpPr>
        <p:spPr>
          <a:xfrm>
            <a:off x="15024734" y="2969741"/>
            <a:ext cx="1743558" cy="6604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3200">
                <a:latin typeface="Avenir Next Regular"/>
                <a:ea typeface="Avenir Next Regular"/>
                <a:cs typeface="Avenir Next Regular"/>
                <a:sym typeface="Avenir Next Regular"/>
              </a:defRPr>
            </a:lvl1pPr>
          </a:lstStyle>
          <a:p>
            <a:pPr/>
            <a:r>
              <a:t>1844 AD</a:t>
            </a:r>
          </a:p>
        </p:txBody>
      </p:sp>
    </p:spTree>
  </p:cSld>
  <p:clrMapOvr>
    <a:masterClrMapping/>
  </p:clrMapOvr>
  <p:transition xmlns:p14="http://schemas.microsoft.com/office/powerpoint/2010/main" spd="med" advClick="1"/>
</p:sld>
</file>

<file path=ppt/slides/slide2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FFFFF"/>
        </a:solidFill>
      </p:bgPr>
    </p:bg>
    <p:spTree>
      <p:nvGrpSpPr>
        <p:cNvPr id="1" name=""/>
        <p:cNvGrpSpPr/>
        <p:nvPr/>
      </p:nvGrpSpPr>
      <p:grpSpPr>
        <a:xfrm>
          <a:off x="0" y="0"/>
          <a:ext cx="0" cy="0"/>
          <a:chOff x="0" y="0"/>
          <a:chExt cx="0" cy="0"/>
        </a:xfrm>
      </p:grpSpPr>
      <p:pic>
        <p:nvPicPr>
          <p:cNvPr id="546" name="13 Christian Events in the Feasts.pdf" descr="13 Christian Events in the Feasts.pdf"/>
          <p:cNvPicPr>
            <a:picLocks noChangeAspect="1"/>
          </p:cNvPicPr>
          <p:nvPr/>
        </p:nvPicPr>
        <p:blipFill>
          <a:blip r:embed="rId2">
            <a:extLst/>
          </a:blip>
          <a:stretch>
            <a:fillRect/>
          </a:stretch>
        </p:blipFill>
        <p:spPr>
          <a:xfrm>
            <a:off x="2418464" y="0"/>
            <a:ext cx="19547072" cy="13716000"/>
          </a:xfrm>
          <a:prstGeom prst="rect">
            <a:avLst/>
          </a:prstGeom>
          <a:ln w="12700">
            <a:miter lim="400000"/>
          </a:ln>
        </p:spPr>
      </p:pic>
    </p:spTree>
  </p:cSld>
  <p:clrMapOvr>
    <a:masterClrMapping/>
  </p:clrMapOvr>
  <p:transition xmlns:p14="http://schemas.microsoft.com/office/powerpoint/2010/main" spd="med" advClick="1"/>
</p:sld>
</file>

<file path=ppt/slides/slide2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gradFill flip="none" rotWithShape="1">
          <a:gsLst>
            <a:gs pos="0">
              <a:schemeClr val="accent1">
                <a:hueOff val="373667"/>
                <a:lumOff val="-17254"/>
              </a:schemeClr>
            </a:gs>
            <a:gs pos="31993">
              <a:srgbClr val="001A31"/>
            </a:gs>
            <a:gs pos="69791">
              <a:srgbClr val="000000"/>
            </a:gs>
          </a:gsLst>
          <a:lin ang="5400000" scaled="0"/>
        </a:gradFill>
      </p:bgPr>
    </p:bg>
    <p:spTree>
      <p:nvGrpSpPr>
        <p:cNvPr id="1" name=""/>
        <p:cNvGrpSpPr/>
        <p:nvPr/>
      </p:nvGrpSpPr>
      <p:grpSpPr>
        <a:xfrm>
          <a:off x="0" y="0"/>
          <a:ext cx="0" cy="0"/>
          <a:chOff x="0" y="0"/>
          <a:chExt cx="0" cy="0"/>
        </a:xfrm>
      </p:grpSpPr>
      <p:sp>
        <p:nvSpPr>
          <p:cNvPr id="548" name="“When He, the Spirit of truth, has come, He will guide you into all truth; for He will not speak on His own authority, but whatever He hears He will speak; and He will tell you things [events] to come.” – John 16:13 NKJV"/>
          <p:cNvSpPr txBox="1"/>
          <p:nvPr/>
        </p:nvSpPr>
        <p:spPr>
          <a:xfrm>
            <a:off x="1689100" y="889000"/>
            <a:ext cx="21005800" cy="606179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defRPr sz="6400">
                <a:latin typeface="Avenir Next Medium"/>
                <a:ea typeface="Avenir Next Medium"/>
                <a:cs typeface="Avenir Next Medium"/>
                <a:sym typeface="Avenir Next Medium"/>
              </a:defRPr>
            </a:pPr>
            <a:r>
              <a:t>“When He, the Spirit of truth, has come, He will guide you into all truth; for He will not speak on His own </a:t>
            </a:r>
            <a:r>
              <a:rPr i="1">
                <a:latin typeface="Avenir Next Regular"/>
                <a:ea typeface="Avenir Next Regular"/>
                <a:cs typeface="Avenir Next Regular"/>
                <a:sym typeface="Avenir Next Regular"/>
              </a:rPr>
              <a:t>authority,</a:t>
            </a:r>
            <a:r>
              <a:t> but whatever He hears He will speak; and He will tell you things </a:t>
            </a:r>
            <a:r>
              <a:rPr i="1" sz="4800">
                <a:solidFill>
                  <a:srgbClr val="00F900"/>
                </a:solidFill>
                <a:latin typeface="Gill Sans"/>
                <a:ea typeface="Gill Sans"/>
                <a:cs typeface="Gill Sans"/>
                <a:sym typeface="Gill Sans"/>
              </a:rPr>
              <a:t>[events] </a:t>
            </a:r>
            <a:r>
              <a:t>to come.” </a:t>
            </a:r>
            <a:r>
              <a:rPr b="1" i="1" sz="5800">
                <a:solidFill>
                  <a:srgbClr val="FFD479"/>
                </a:solidFill>
                <a:latin typeface="Palatino"/>
                <a:ea typeface="Palatino"/>
                <a:cs typeface="Palatino"/>
                <a:sym typeface="Palatino"/>
              </a:rPr>
              <a:t>– </a:t>
            </a:r>
            <a:r>
              <a:rPr b="1" i="1" sz="5800">
                <a:solidFill>
                  <a:srgbClr val="FFD479"/>
                </a:solidFill>
                <a:latin typeface="Palatino"/>
                <a:ea typeface="Palatino"/>
                <a:cs typeface="Palatino"/>
                <a:sym typeface="Palatino"/>
              </a:rPr>
              <a:t>John 16:13</a:t>
            </a:r>
            <a:r>
              <a:rPr b="1" i="1" sz="5800">
                <a:solidFill>
                  <a:srgbClr val="FFD479"/>
                </a:solidFill>
                <a:latin typeface="Palatino"/>
                <a:ea typeface="Palatino"/>
                <a:cs typeface="Palatino"/>
                <a:sym typeface="Palatino"/>
              </a:rPr>
              <a:t> </a:t>
            </a:r>
            <a:r>
              <a:rPr i="1" sz="4000">
                <a:latin typeface="Palatino"/>
                <a:ea typeface="Palatino"/>
                <a:cs typeface="Palatino"/>
                <a:sym typeface="Palatino"/>
              </a:rPr>
              <a:t>NKJV</a:t>
            </a:r>
          </a:p>
        </p:txBody>
      </p:sp>
      <p:grpSp>
        <p:nvGrpSpPr>
          <p:cNvPr id="583" name="Group"/>
          <p:cNvGrpSpPr/>
          <p:nvPr/>
        </p:nvGrpSpPr>
        <p:grpSpPr>
          <a:xfrm>
            <a:off x="243307" y="6978488"/>
            <a:ext cx="23929781" cy="5660286"/>
            <a:chOff x="0" y="0"/>
            <a:chExt cx="23929779" cy="5660285"/>
          </a:xfrm>
        </p:grpSpPr>
        <p:sp>
          <p:nvSpPr>
            <p:cNvPr id="549" name="Line"/>
            <p:cNvSpPr/>
            <p:nvPr/>
          </p:nvSpPr>
          <p:spPr>
            <a:xfrm>
              <a:off x="4904537" y="5342785"/>
              <a:ext cx="14359243" cy="1"/>
            </a:xfrm>
            <a:prstGeom prst="line">
              <a:avLst/>
            </a:prstGeom>
            <a:noFill/>
            <a:ln w="63500" cap="flat">
              <a:solidFill>
                <a:srgbClr val="FFD479"/>
              </a:solidFill>
              <a:prstDash val="solid"/>
              <a:miter lim="400000"/>
              <a:tailEnd type="triangle" w="med" len="med"/>
            </a:ln>
            <a:effectLst/>
          </p:spPr>
          <p:txBody>
            <a:bodyPr wrap="square" lIns="50800" tIns="50800" rIns="50800" bIns="50800" numCol="1" anchor="ctr">
              <a:noAutofit/>
            </a:bodyPr>
            <a:lstStyle/>
            <a:p>
              <a:pPr/>
            </a:p>
          </p:txBody>
        </p:sp>
        <p:grpSp>
          <p:nvGrpSpPr>
            <p:cNvPr id="552" name="Group"/>
            <p:cNvGrpSpPr/>
            <p:nvPr/>
          </p:nvGrpSpPr>
          <p:grpSpPr>
            <a:xfrm>
              <a:off x="0" y="565312"/>
              <a:ext cx="3860326" cy="2616654"/>
              <a:chOff x="0" y="0"/>
              <a:chExt cx="3860325" cy="2616653"/>
            </a:xfrm>
          </p:grpSpPr>
          <p:sp>
            <p:nvSpPr>
              <p:cNvPr id="584" name="Connection Line"/>
              <p:cNvSpPr/>
              <p:nvPr/>
            </p:nvSpPr>
            <p:spPr>
              <a:xfrm>
                <a:off x="0" y="0"/>
                <a:ext cx="3860326" cy="261665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cubicBezTo>
                      <a:pt x="18738" y="9047"/>
                      <a:pt x="11538" y="1847"/>
                      <a:pt x="0" y="0"/>
                    </a:cubicBezTo>
                  </a:path>
                </a:pathLst>
              </a:custGeom>
              <a:noFill/>
              <a:ln w="25400" cap="flat">
                <a:solidFill>
                  <a:srgbClr val="FFFFFF"/>
                </a:solidFill>
                <a:prstDash val="solid"/>
                <a:miter lim="400000"/>
              </a:ln>
              <a:effectLst/>
            </p:spPr>
            <p:txBody>
              <a:bodyPr/>
              <a:lstStyle/>
              <a:p>
                <a:pPr/>
              </a:p>
            </p:txBody>
          </p:sp>
          <p:sp>
            <p:nvSpPr>
              <p:cNvPr id="551" name="Eternity"/>
              <p:cNvSpPr txBox="1"/>
              <p:nvPr/>
            </p:nvSpPr>
            <p:spPr>
              <a:xfrm rot="1573389">
                <a:off x="1058919" y="990826"/>
                <a:ext cx="1742487" cy="6350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defRPr b="1" i="1" sz="3200">
                    <a:latin typeface="Palatino"/>
                    <a:ea typeface="Palatino"/>
                    <a:cs typeface="Palatino"/>
                    <a:sym typeface="Palatino"/>
                  </a:defRPr>
                </a:lvl1pPr>
              </a:lstStyle>
              <a:p>
                <a:pPr/>
                <a:r>
                  <a:t>Eternity</a:t>
                </a:r>
              </a:p>
            </p:txBody>
          </p:sp>
        </p:grpSp>
        <p:grpSp>
          <p:nvGrpSpPr>
            <p:cNvPr id="555" name="Group"/>
            <p:cNvGrpSpPr/>
            <p:nvPr/>
          </p:nvGrpSpPr>
          <p:grpSpPr>
            <a:xfrm flipH="1">
              <a:off x="20069454" y="563464"/>
              <a:ext cx="3860326" cy="2616654"/>
              <a:chOff x="0" y="0"/>
              <a:chExt cx="3860325" cy="2616653"/>
            </a:xfrm>
          </p:grpSpPr>
          <p:sp>
            <p:nvSpPr>
              <p:cNvPr id="585" name="Connection Line"/>
              <p:cNvSpPr/>
              <p:nvPr/>
            </p:nvSpPr>
            <p:spPr>
              <a:xfrm>
                <a:off x="0" y="0"/>
                <a:ext cx="3860326" cy="261665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cubicBezTo>
                      <a:pt x="18738" y="9047"/>
                      <a:pt x="11538" y="1847"/>
                      <a:pt x="0" y="0"/>
                    </a:cubicBezTo>
                  </a:path>
                </a:pathLst>
              </a:custGeom>
              <a:noFill/>
              <a:ln w="25400" cap="flat">
                <a:solidFill>
                  <a:srgbClr val="FFFFFF"/>
                </a:solidFill>
                <a:prstDash val="solid"/>
                <a:miter lim="400000"/>
              </a:ln>
              <a:effectLst/>
            </p:spPr>
            <p:txBody>
              <a:bodyPr/>
              <a:lstStyle/>
              <a:p>
                <a:pPr/>
              </a:p>
            </p:txBody>
          </p:sp>
          <p:sp>
            <p:nvSpPr>
              <p:cNvPr id="554" name="Eternity"/>
              <p:cNvSpPr txBox="1"/>
              <p:nvPr/>
            </p:nvSpPr>
            <p:spPr>
              <a:xfrm flipH="1" rot="1573389">
                <a:off x="1058919" y="990826"/>
                <a:ext cx="1742487" cy="6350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defRPr b="1" i="1" sz="3200">
                    <a:latin typeface="Palatino"/>
                    <a:ea typeface="Palatino"/>
                    <a:cs typeface="Palatino"/>
                    <a:sym typeface="Palatino"/>
                  </a:defRPr>
                </a:lvl1pPr>
              </a:lstStyle>
              <a:p>
                <a:pPr/>
                <a:r>
                  <a:t>Eternity</a:t>
                </a:r>
              </a:p>
            </p:txBody>
          </p:sp>
        </p:grpSp>
        <p:grpSp>
          <p:nvGrpSpPr>
            <p:cNvPr id="558" name="Group"/>
            <p:cNvGrpSpPr/>
            <p:nvPr/>
          </p:nvGrpSpPr>
          <p:grpSpPr>
            <a:xfrm>
              <a:off x="3858791" y="582027"/>
              <a:ext cx="16205201" cy="2579528"/>
              <a:chOff x="0" y="0"/>
              <a:chExt cx="16205200" cy="2579527"/>
            </a:xfrm>
          </p:grpSpPr>
          <p:sp>
            <p:nvSpPr>
              <p:cNvPr id="586" name="Connection Line"/>
              <p:cNvSpPr/>
              <p:nvPr/>
            </p:nvSpPr>
            <p:spPr>
              <a:xfrm>
                <a:off x="0" y="0"/>
                <a:ext cx="16205200" cy="2579528"/>
              </a:xfrm>
              <a:custGeom>
                <a:avLst/>
                <a:gdLst/>
                <a:ahLst/>
                <a:cxnLst>
                  <a:cxn ang="0">
                    <a:pos x="wd2" y="hd2"/>
                  </a:cxn>
                  <a:cxn ang="5400000">
                    <a:pos x="wd2" y="hd2"/>
                  </a:cxn>
                  <a:cxn ang="10800000">
                    <a:pos x="wd2" y="hd2"/>
                  </a:cxn>
                  <a:cxn ang="16200000">
                    <a:pos x="wd2" y="hd2"/>
                  </a:cxn>
                </a:cxnLst>
                <a:rect l="0" t="0" r="r" b="b"/>
                <a:pathLst>
                  <a:path w="21600" h="16200" fill="norm" stroke="1" extrusionOk="0">
                    <a:moveTo>
                      <a:pt x="0" y="16200"/>
                    </a:moveTo>
                    <a:cubicBezTo>
                      <a:pt x="6865" y="-5400"/>
                      <a:pt x="14065" y="-5400"/>
                      <a:pt x="21600" y="16200"/>
                    </a:cubicBezTo>
                  </a:path>
                </a:pathLst>
              </a:custGeom>
              <a:noFill/>
              <a:ln w="25400" cap="flat">
                <a:solidFill>
                  <a:srgbClr val="FFFFFF"/>
                </a:solidFill>
                <a:prstDash val="solid"/>
                <a:miter lim="400000"/>
              </a:ln>
              <a:effectLst/>
            </p:spPr>
            <p:txBody>
              <a:bodyPr/>
              <a:lstStyle/>
              <a:p>
                <a:pPr/>
              </a:p>
            </p:txBody>
          </p:sp>
          <p:sp>
            <p:nvSpPr>
              <p:cNvPr id="557" name="Time"/>
              <p:cNvSpPr txBox="1"/>
              <p:nvPr/>
            </p:nvSpPr>
            <p:spPr>
              <a:xfrm rot="21600000">
                <a:off x="7607633" y="335757"/>
                <a:ext cx="989934" cy="6350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defRPr b="1" i="1" sz="3200">
                    <a:latin typeface="Palatino"/>
                    <a:ea typeface="Palatino"/>
                    <a:cs typeface="Palatino"/>
                    <a:sym typeface="Palatino"/>
                  </a:defRPr>
                </a:lvl1pPr>
              </a:lstStyle>
              <a:p>
                <a:pPr/>
                <a:r>
                  <a:t>Time</a:t>
                </a:r>
              </a:p>
            </p:txBody>
          </p:sp>
        </p:grpSp>
        <p:sp>
          <p:nvSpPr>
            <p:cNvPr id="559" name="Alpha"/>
            <p:cNvSpPr txBox="1"/>
            <p:nvPr/>
          </p:nvSpPr>
          <p:spPr>
            <a:xfrm rot="21600000">
              <a:off x="2730643" y="5025285"/>
              <a:ext cx="1221186" cy="6350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b="1" i="1" sz="3200">
                  <a:latin typeface="Palatino"/>
                  <a:ea typeface="Palatino"/>
                  <a:cs typeface="Palatino"/>
                  <a:sym typeface="Palatino"/>
                </a:defRPr>
              </a:lvl1pPr>
            </a:lstStyle>
            <a:p>
              <a:pPr/>
              <a:r>
                <a:t>Alpha</a:t>
              </a:r>
            </a:p>
          </p:txBody>
        </p:sp>
        <p:sp>
          <p:nvSpPr>
            <p:cNvPr id="560" name="Omega"/>
            <p:cNvSpPr txBox="1"/>
            <p:nvPr/>
          </p:nvSpPr>
          <p:spPr>
            <a:xfrm rot="21600000">
              <a:off x="19922349" y="5025285"/>
              <a:ext cx="1400970" cy="6350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b="1" i="1" sz="3200">
                  <a:latin typeface="Palatino"/>
                  <a:ea typeface="Palatino"/>
                  <a:cs typeface="Palatino"/>
                  <a:sym typeface="Palatino"/>
                </a:defRPr>
              </a:lvl1pPr>
            </a:lstStyle>
            <a:p>
              <a:pPr/>
              <a:r>
                <a:t>Omega</a:t>
              </a:r>
            </a:p>
          </p:txBody>
        </p:sp>
        <p:grpSp>
          <p:nvGrpSpPr>
            <p:cNvPr id="576" name="Group"/>
            <p:cNvGrpSpPr/>
            <p:nvPr/>
          </p:nvGrpSpPr>
          <p:grpSpPr>
            <a:xfrm>
              <a:off x="2002404" y="2845114"/>
              <a:ext cx="19892576" cy="2114398"/>
              <a:chOff x="0" y="0"/>
              <a:chExt cx="19892574" cy="2114397"/>
            </a:xfrm>
          </p:grpSpPr>
          <p:grpSp>
            <p:nvGrpSpPr>
              <p:cNvPr id="573" name="Group"/>
              <p:cNvGrpSpPr/>
              <p:nvPr/>
            </p:nvGrpSpPr>
            <p:grpSpPr>
              <a:xfrm>
                <a:off x="0" y="463397"/>
                <a:ext cx="19892576" cy="1422706"/>
                <a:chOff x="0" y="0"/>
                <a:chExt cx="19892575" cy="1422704"/>
              </a:xfrm>
            </p:grpSpPr>
            <p:grpSp>
              <p:nvGrpSpPr>
                <p:cNvPr id="566" name="Group"/>
                <p:cNvGrpSpPr/>
                <p:nvPr/>
              </p:nvGrpSpPr>
              <p:grpSpPr>
                <a:xfrm>
                  <a:off x="1606231" y="53587"/>
                  <a:ext cx="16563622" cy="1366331"/>
                  <a:chOff x="0" y="0"/>
                  <a:chExt cx="16563621" cy="1366329"/>
                </a:xfrm>
              </p:grpSpPr>
              <p:pic>
                <p:nvPicPr>
                  <p:cNvPr id="561" name="origBible copy 7.jpg" descr="origBible copy 7.jpg"/>
                  <p:cNvPicPr>
                    <a:picLocks noChangeAspect="1"/>
                  </p:cNvPicPr>
                  <p:nvPr/>
                </p:nvPicPr>
                <p:blipFill>
                  <a:blip r:embed="rId2">
                    <a:extLst/>
                  </a:blip>
                  <a:stretch>
                    <a:fillRect/>
                  </a:stretch>
                </p:blipFill>
                <p:spPr>
                  <a:xfrm>
                    <a:off x="0" y="54222"/>
                    <a:ext cx="5808900" cy="1238606"/>
                  </a:xfrm>
                  <a:prstGeom prst="rect">
                    <a:avLst/>
                  </a:prstGeom>
                  <a:ln w="12700" cap="flat">
                    <a:noFill/>
                    <a:miter lim="400000"/>
                  </a:ln>
                  <a:effectLst/>
                </p:spPr>
              </p:pic>
              <p:grpSp>
                <p:nvGrpSpPr>
                  <p:cNvPr id="564" name="Group"/>
                  <p:cNvGrpSpPr/>
                  <p:nvPr/>
                </p:nvGrpSpPr>
                <p:grpSpPr>
                  <a:xfrm>
                    <a:off x="5622442" y="0"/>
                    <a:ext cx="10941180" cy="1347051"/>
                    <a:chOff x="0" y="0"/>
                    <a:chExt cx="10941178" cy="1347050"/>
                  </a:xfrm>
                </p:grpSpPr>
                <p:pic>
                  <p:nvPicPr>
                    <p:cNvPr id="562" name="origBible copy 9.jpg" descr="origBible copy 9.jpg"/>
                    <p:cNvPicPr>
                      <a:picLocks noChangeAspect="1"/>
                    </p:cNvPicPr>
                    <p:nvPr/>
                  </p:nvPicPr>
                  <p:blipFill>
                    <a:blip r:embed="rId3">
                      <a:extLst/>
                    </a:blip>
                    <a:stretch>
                      <a:fillRect/>
                    </a:stretch>
                  </p:blipFill>
                  <p:spPr>
                    <a:xfrm>
                      <a:off x="5262136" y="0"/>
                      <a:ext cx="5679043" cy="1347051"/>
                    </a:xfrm>
                    <a:prstGeom prst="rect">
                      <a:avLst/>
                    </a:prstGeom>
                    <a:ln w="12700" cap="flat">
                      <a:noFill/>
                      <a:miter lim="400000"/>
                    </a:ln>
                    <a:effectLst/>
                  </p:spPr>
                </p:pic>
                <p:pic>
                  <p:nvPicPr>
                    <p:cNvPr id="563" name="origBible copy 8.jpg" descr="origBible copy 8.jpg"/>
                    <p:cNvPicPr>
                      <a:picLocks noChangeAspect="1"/>
                    </p:cNvPicPr>
                    <p:nvPr/>
                  </p:nvPicPr>
                  <p:blipFill>
                    <a:blip r:embed="rId4">
                      <a:extLst/>
                    </a:blip>
                    <a:stretch>
                      <a:fillRect/>
                    </a:stretch>
                  </p:blipFill>
                  <p:spPr>
                    <a:xfrm>
                      <a:off x="0" y="22961"/>
                      <a:ext cx="5434125" cy="1301129"/>
                    </a:xfrm>
                    <a:prstGeom prst="rect">
                      <a:avLst/>
                    </a:prstGeom>
                    <a:ln w="12700" cap="flat">
                      <a:noFill/>
                      <a:miter lim="400000"/>
                    </a:ln>
                    <a:effectLst/>
                  </p:spPr>
                </p:pic>
              </p:grpSp>
              <p:sp>
                <p:nvSpPr>
                  <p:cNvPr id="565" name="Rectangle"/>
                  <p:cNvSpPr/>
                  <p:nvPr/>
                </p:nvSpPr>
                <p:spPr>
                  <a:xfrm>
                    <a:off x="6870" y="1178883"/>
                    <a:ext cx="16549337" cy="187447"/>
                  </a:xfrm>
                  <a:prstGeom prst="rect">
                    <a:avLst/>
                  </a:prstGeom>
                  <a:solidFill>
                    <a:srgbClr val="BC6432"/>
                  </a:solidFill>
                  <a:ln w="12700" cap="flat">
                    <a:noFill/>
                    <a:miter lim="400000"/>
                  </a:ln>
                  <a:effectLst/>
                </p:spPr>
                <p:txBody>
                  <a:bodyPr wrap="square" lIns="50800" tIns="50800" rIns="50800" bIns="50800" numCol="1" anchor="ctr">
                    <a:noAutofit/>
                  </a:bodyPr>
                  <a:lstStyle/>
                  <a:p>
                    <a:pPr algn="ctr">
                      <a:spcBef>
                        <a:spcPts val="0"/>
                      </a:spcBef>
                      <a:defRPr sz="3200">
                        <a:latin typeface="+mn-lt"/>
                        <a:ea typeface="+mn-ea"/>
                        <a:cs typeface="+mn-cs"/>
                        <a:sym typeface="Helvetica Neue Medium"/>
                      </a:defRPr>
                    </a:pPr>
                  </a:p>
                </p:txBody>
              </p:sp>
            </p:grpSp>
            <p:sp>
              <p:nvSpPr>
                <p:cNvPr id="567" name="Rectangle"/>
                <p:cNvSpPr/>
                <p:nvPr/>
              </p:nvSpPr>
              <p:spPr>
                <a:xfrm>
                  <a:off x="0" y="0"/>
                  <a:ext cx="1763218" cy="1257300"/>
                </a:xfrm>
                <a:prstGeom prst="rect">
                  <a:avLst/>
                </a:prstGeom>
                <a:solidFill>
                  <a:srgbClr val="000000"/>
                </a:solidFill>
                <a:ln w="12700" cap="flat">
                  <a:noFill/>
                  <a:miter lim="400000"/>
                </a:ln>
                <a:effectLst/>
              </p:spPr>
              <p:txBody>
                <a:bodyPr wrap="square" lIns="50800" tIns="50800" rIns="50800" bIns="50800" numCol="1" anchor="ctr">
                  <a:noAutofit/>
                </a:bodyPr>
                <a:lstStyle/>
                <a:p>
                  <a:pPr algn="ctr">
                    <a:spcBef>
                      <a:spcPts val="0"/>
                    </a:spcBef>
                    <a:defRPr sz="3200">
                      <a:latin typeface="+mn-lt"/>
                      <a:ea typeface="+mn-ea"/>
                      <a:cs typeface="+mn-cs"/>
                      <a:sym typeface="Helvetica Neue Medium"/>
                    </a:defRPr>
                  </a:pPr>
                </a:p>
              </p:txBody>
            </p:sp>
            <p:sp>
              <p:nvSpPr>
                <p:cNvPr id="568" name="Line"/>
                <p:cNvSpPr/>
                <p:nvPr/>
              </p:nvSpPr>
              <p:spPr>
                <a:xfrm flipV="1">
                  <a:off x="6241" y="1327454"/>
                  <a:ext cx="1776135" cy="25401"/>
                </a:xfrm>
                <a:prstGeom prst="line">
                  <a:avLst/>
                </a:prstGeom>
                <a:noFill/>
                <a:ln w="190500" cap="flat">
                  <a:solidFill>
                    <a:srgbClr val="B0683D"/>
                  </a:solidFill>
                  <a:prstDash val="solid"/>
                  <a:miter lim="400000"/>
                </a:ln>
                <a:effectLst/>
              </p:spPr>
              <p:txBody>
                <a:bodyPr wrap="square" lIns="50800" tIns="50800" rIns="50800" bIns="50800" numCol="1" anchor="ctr">
                  <a:noAutofit/>
                </a:bodyPr>
                <a:lstStyle/>
                <a:p>
                  <a:pPr/>
                </a:p>
              </p:txBody>
            </p:sp>
            <p:sp>
              <p:nvSpPr>
                <p:cNvPr id="569" name="Line"/>
                <p:cNvSpPr/>
                <p:nvPr/>
              </p:nvSpPr>
              <p:spPr>
                <a:xfrm flipH="1">
                  <a:off x="1858575" y="0"/>
                  <a:ext cx="1" cy="1422705"/>
                </a:xfrm>
                <a:prstGeom prst="line">
                  <a:avLst/>
                </a:prstGeom>
                <a:noFill/>
                <a:ln w="190500" cap="flat">
                  <a:solidFill>
                    <a:srgbClr val="B0683D"/>
                  </a:solidFill>
                  <a:prstDash val="solid"/>
                  <a:miter lim="400000"/>
                </a:ln>
                <a:effectLst/>
              </p:spPr>
              <p:txBody>
                <a:bodyPr wrap="square" lIns="50800" tIns="50800" rIns="50800" bIns="50800" numCol="1" anchor="ctr">
                  <a:noAutofit/>
                </a:bodyPr>
                <a:lstStyle/>
                <a:p>
                  <a:pPr/>
                </a:p>
              </p:txBody>
            </p:sp>
            <p:sp>
              <p:nvSpPr>
                <p:cNvPr id="570" name="Rectangle"/>
                <p:cNvSpPr/>
                <p:nvPr/>
              </p:nvSpPr>
              <p:spPr>
                <a:xfrm flipH="1">
                  <a:off x="18129358" y="0"/>
                  <a:ext cx="1763218" cy="1257300"/>
                </a:xfrm>
                <a:prstGeom prst="rect">
                  <a:avLst/>
                </a:prstGeom>
                <a:solidFill>
                  <a:srgbClr val="000000"/>
                </a:solidFill>
                <a:ln w="12700" cap="flat">
                  <a:noFill/>
                  <a:miter lim="400000"/>
                </a:ln>
                <a:effectLst/>
              </p:spPr>
              <p:txBody>
                <a:bodyPr wrap="square" lIns="50800" tIns="50800" rIns="50800" bIns="50800" numCol="1" anchor="ctr">
                  <a:noAutofit/>
                </a:bodyPr>
                <a:lstStyle/>
                <a:p>
                  <a:pPr algn="ctr">
                    <a:spcBef>
                      <a:spcPts val="0"/>
                    </a:spcBef>
                    <a:defRPr sz="3200">
                      <a:latin typeface="+mn-lt"/>
                      <a:ea typeface="+mn-ea"/>
                      <a:cs typeface="+mn-cs"/>
                      <a:sym typeface="Helvetica Neue Medium"/>
                    </a:defRPr>
                  </a:pPr>
                </a:p>
              </p:txBody>
            </p:sp>
            <p:sp>
              <p:nvSpPr>
                <p:cNvPr id="571" name="Line"/>
                <p:cNvSpPr/>
                <p:nvPr/>
              </p:nvSpPr>
              <p:spPr>
                <a:xfrm flipH="1" flipV="1">
                  <a:off x="18110199" y="1327454"/>
                  <a:ext cx="1776134" cy="25401"/>
                </a:xfrm>
                <a:prstGeom prst="line">
                  <a:avLst/>
                </a:prstGeom>
                <a:noFill/>
                <a:ln w="190500" cap="flat">
                  <a:solidFill>
                    <a:srgbClr val="B0683D"/>
                  </a:solidFill>
                  <a:prstDash val="solid"/>
                  <a:miter lim="400000"/>
                </a:ln>
                <a:effectLst/>
              </p:spPr>
              <p:txBody>
                <a:bodyPr wrap="square" lIns="50800" tIns="50800" rIns="50800" bIns="50800" numCol="1" anchor="ctr">
                  <a:noAutofit/>
                </a:bodyPr>
                <a:lstStyle/>
                <a:p>
                  <a:pPr/>
                </a:p>
              </p:txBody>
            </p:sp>
            <p:sp>
              <p:nvSpPr>
                <p:cNvPr id="572" name="Line"/>
                <p:cNvSpPr/>
                <p:nvPr/>
              </p:nvSpPr>
              <p:spPr>
                <a:xfrm>
                  <a:off x="18034000" y="0"/>
                  <a:ext cx="1" cy="1422705"/>
                </a:xfrm>
                <a:prstGeom prst="line">
                  <a:avLst/>
                </a:prstGeom>
                <a:noFill/>
                <a:ln w="190500" cap="flat">
                  <a:solidFill>
                    <a:srgbClr val="B0683D"/>
                  </a:solidFill>
                  <a:prstDash val="solid"/>
                  <a:miter lim="400000"/>
                </a:ln>
                <a:effectLst/>
              </p:spPr>
              <p:txBody>
                <a:bodyPr wrap="square" lIns="50800" tIns="50800" rIns="50800" bIns="50800" numCol="1" anchor="ctr">
                  <a:noAutofit/>
                </a:bodyPr>
                <a:lstStyle/>
                <a:p>
                  <a:pPr/>
                </a:p>
              </p:txBody>
            </p:sp>
          </p:grpSp>
          <p:sp>
            <p:nvSpPr>
              <p:cNvPr id="574" name="Z"/>
              <p:cNvSpPr txBox="1"/>
              <p:nvPr/>
            </p:nvSpPr>
            <p:spPr>
              <a:xfrm>
                <a:off x="18489503" y="69697"/>
                <a:ext cx="1017525" cy="20447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b="1" sz="11200">
                    <a:solidFill>
                      <a:srgbClr val="B0683D"/>
                    </a:solidFill>
                    <a:latin typeface="Avenir Next Regular"/>
                    <a:ea typeface="Avenir Next Regular"/>
                    <a:cs typeface="Avenir Next Regular"/>
                    <a:sym typeface="Avenir Next Regular"/>
                  </a:defRPr>
                </a:lvl1pPr>
              </a:lstStyle>
              <a:p>
                <a:pPr/>
                <a:r>
                  <a:t>Z</a:t>
                </a:r>
              </a:p>
            </p:txBody>
          </p:sp>
          <p:sp>
            <p:nvSpPr>
              <p:cNvPr id="575" name="A"/>
              <p:cNvSpPr txBox="1"/>
              <p:nvPr/>
            </p:nvSpPr>
            <p:spPr>
              <a:xfrm>
                <a:off x="305993" y="-1"/>
                <a:ext cx="1151231" cy="20447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b="1" sz="11200">
                    <a:solidFill>
                      <a:srgbClr val="B0683D"/>
                    </a:solidFill>
                    <a:latin typeface="Avenir Next Regular"/>
                    <a:ea typeface="Avenir Next Regular"/>
                    <a:cs typeface="Avenir Next Regular"/>
                    <a:sym typeface="Avenir Next Regular"/>
                  </a:defRPr>
                </a:lvl1pPr>
              </a:lstStyle>
              <a:p>
                <a:pPr/>
                <a:r>
                  <a:t>A</a:t>
                </a:r>
              </a:p>
            </p:txBody>
          </p:sp>
        </p:grpSp>
        <p:grpSp>
          <p:nvGrpSpPr>
            <p:cNvPr id="579" name="Group"/>
            <p:cNvGrpSpPr/>
            <p:nvPr/>
          </p:nvGrpSpPr>
          <p:grpSpPr>
            <a:xfrm>
              <a:off x="20062347" y="57311"/>
              <a:ext cx="1826061" cy="3124201"/>
              <a:chOff x="0" y="0"/>
              <a:chExt cx="1826060" cy="3124200"/>
            </a:xfrm>
          </p:grpSpPr>
          <p:sp>
            <p:nvSpPr>
              <p:cNvPr id="577" name="Line"/>
              <p:cNvSpPr/>
              <p:nvPr/>
            </p:nvSpPr>
            <p:spPr>
              <a:xfrm flipH="1">
                <a:off x="-1" y="0"/>
                <a:ext cx="2" cy="3124200"/>
              </a:xfrm>
              <a:prstGeom prst="line">
                <a:avLst/>
              </a:prstGeom>
              <a:noFill/>
              <a:ln w="25400" cap="flat">
                <a:solidFill>
                  <a:srgbClr val="FFFFFF"/>
                </a:solidFill>
                <a:prstDash val="solid"/>
                <a:miter lim="400000"/>
              </a:ln>
              <a:effectLst/>
            </p:spPr>
            <p:txBody>
              <a:bodyPr wrap="square" lIns="50800" tIns="50800" rIns="50800" bIns="50800" numCol="1" anchor="ctr">
                <a:noAutofit/>
              </a:bodyPr>
              <a:lstStyle/>
              <a:p>
                <a:pPr/>
              </a:p>
            </p:txBody>
          </p:sp>
          <p:sp>
            <p:nvSpPr>
              <p:cNvPr id="578" name="The End"/>
              <p:cNvSpPr txBox="1"/>
              <p:nvPr/>
            </p:nvSpPr>
            <p:spPr>
              <a:xfrm>
                <a:off x="242944" y="6187"/>
                <a:ext cx="1583117" cy="6350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defRPr b="1" i="1" sz="3200">
                    <a:solidFill>
                      <a:srgbClr val="FFFB00"/>
                    </a:solidFill>
                    <a:latin typeface="Palatino"/>
                    <a:ea typeface="Palatino"/>
                    <a:cs typeface="Palatino"/>
                    <a:sym typeface="Palatino"/>
                  </a:defRPr>
                </a:lvl1pPr>
              </a:lstStyle>
              <a:p>
                <a:pPr/>
                <a:r>
                  <a:t>The End</a:t>
                </a:r>
              </a:p>
            </p:txBody>
          </p:sp>
        </p:grpSp>
        <p:grpSp>
          <p:nvGrpSpPr>
            <p:cNvPr id="582" name="Group"/>
            <p:cNvGrpSpPr/>
            <p:nvPr/>
          </p:nvGrpSpPr>
          <p:grpSpPr>
            <a:xfrm>
              <a:off x="825741" y="-1"/>
              <a:ext cx="3027090" cy="3181513"/>
              <a:chOff x="0" y="0"/>
              <a:chExt cx="3027089" cy="3181511"/>
            </a:xfrm>
          </p:grpSpPr>
          <p:sp>
            <p:nvSpPr>
              <p:cNvPr id="580" name="Line"/>
              <p:cNvSpPr/>
              <p:nvPr/>
            </p:nvSpPr>
            <p:spPr>
              <a:xfrm flipH="1">
                <a:off x="3027089" y="57312"/>
                <a:ext cx="1" cy="3124200"/>
              </a:xfrm>
              <a:prstGeom prst="line">
                <a:avLst/>
              </a:prstGeom>
              <a:noFill/>
              <a:ln w="25400" cap="flat">
                <a:solidFill>
                  <a:srgbClr val="FFFFFF"/>
                </a:solidFill>
                <a:prstDash val="solid"/>
                <a:miter lim="400000"/>
              </a:ln>
              <a:effectLst/>
            </p:spPr>
            <p:txBody>
              <a:bodyPr wrap="square" lIns="50800" tIns="50800" rIns="50800" bIns="50800" numCol="1" anchor="ctr">
                <a:noAutofit/>
              </a:bodyPr>
              <a:lstStyle/>
              <a:p>
                <a:pPr/>
              </a:p>
            </p:txBody>
          </p:sp>
          <p:sp>
            <p:nvSpPr>
              <p:cNvPr id="581" name="The Beginning"/>
              <p:cNvSpPr txBox="1"/>
              <p:nvPr/>
            </p:nvSpPr>
            <p:spPr>
              <a:xfrm>
                <a:off x="0" y="0"/>
                <a:ext cx="2790149" cy="63500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lgn="r">
                  <a:defRPr b="1" i="1" sz="3200">
                    <a:solidFill>
                      <a:srgbClr val="FFFB00"/>
                    </a:solidFill>
                    <a:latin typeface="Palatino"/>
                    <a:ea typeface="Palatino"/>
                    <a:cs typeface="Palatino"/>
                    <a:sym typeface="Palatino"/>
                  </a:defRPr>
                </a:lvl1pPr>
              </a:lstStyle>
              <a:p>
                <a:pPr/>
                <a:r>
                  <a:t>The Beginning</a:t>
                </a:r>
              </a:p>
            </p:txBody>
          </p:sp>
        </p:grpSp>
      </p:grpSp>
    </p:spTree>
  </p:cSld>
  <p:clrMapOvr>
    <a:masterClrMapping/>
  </p:clrMapOvr>
  <p:transition xmlns:p14="http://schemas.microsoft.com/office/powerpoint/2010/main" spd="med" advClick="1"/>
</p:sld>
</file>

<file path=ppt/slides/slide2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gradFill flip="none" rotWithShape="1">
          <a:gsLst>
            <a:gs pos="0">
              <a:schemeClr val="accent1">
                <a:hueOff val="373667"/>
                <a:lumOff val="-17254"/>
              </a:schemeClr>
            </a:gs>
            <a:gs pos="31993">
              <a:srgbClr val="001A31"/>
            </a:gs>
            <a:gs pos="69791">
              <a:srgbClr val="000000"/>
            </a:gs>
          </a:gsLst>
          <a:lin ang="5400000" scaled="0"/>
        </a:gradFill>
      </p:bgPr>
    </p:bg>
    <p:spTree>
      <p:nvGrpSpPr>
        <p:cNvPr id="1" name=""/>
        <p:cNvGrpSpPr/>
        <p:nvPr/>
      </p:nvGrpSpPr>
      <p:grpSpPr>
        <a:xfrm>
          <a:off x="0" y="0"/>
          <a:ext cx="0" cy="0"/>
          <a:chOff x="0" y="0"/>
          <a:chExt cx="0" cy="0"/>
        </a:xfrm>
      </p:grpSpPr>
      <p:grpSp>
        <p:nvGrpSpPr>
          <p:cNvPr id="591" name="Group"/>
          <p:cNvGrpSpPr/>
          <p:nvPr/>
        </p:nvGrpSpPr>
        <p:grpSpPr>
          <a:xfrm>
            <a:off x="635000" y="1246569"/>
            <a:ext cx="5461000" cy="11804989"/>
            <a:chOff x="0" y="0"/>
            <a:chExt cx="5461000" cy="11804987"/>
          </a:xfrm>
        </p:grpSpPr>
        <p:pic>
          <p:nvPicPr>
            <p:cNvPr id="588" name="Page_48.jpg" descr="Page_48.jpg"/>
            <p:cNvPicPr>
              <a:picLocks noChangeAspect="0"/>
            </p:cNvPicPr>
            <p:nvPr/>
          </p:nvPicPr>
          <p:blipFill>
            <a:blip r:embed="rId2">
              <a:extLst/>
            </a:blip>
            <a:srcRect l="7510" t="0" r="16570" b="0"/>
            <a:stretch>
              <a:fillRect/>
            </a:stretch>
          </p:blipFill>
          <p:spPr>
            <a:xfrm>
              <a:off x="0" y="1644987"/>
              <a:ext cx="5461000" cy="10160001"/>
            </a:xfrm>
            <a:prstGeom prst="rect">
              <a:avLst/>
            </a:prstGeom>
            <a:ln w="12700" cap="flat">
              <a:noFill/>
              <a:miter lim="400000"/>
            </a:ln>
            <a:effectLst/>
          </p:spPr>
        </p:pic>
        <p:sp>
          <p:nvSpPr>
            <p:cNvPr id="589" name="Sanctuary"/>
            <p:cNvSpPr txBox="1"/>
            <p:nvPr/>
          </p:nvSpPr>
          <p:spPr>
            <a:xfrm>
              <a:off x="854303" y="567716"/>
              <a:ext cx="3752394" cy="9398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cap="all">
                  <a:latin typeface="Avenir Next Demi Bold"/>
                  <a:ea typeface="Avenir Next Demi Bold"/>
                  <a:cs typeface="Avenir Next Demi Bold"/>
                  <a:sym typeface="Avenir Next Demi Bold"/>
                </a:defRPr>
              </a:lvl1pPr>
            </a:lstStyle>
            <a:p>
              <a:pPr/>
              <a:r>
                <a:t>Sanctuary</a:t>
              </a:r>
            </a:p>
          </p:txBody>
        </p:sp>
        <p:sp>
          <p:nvSpPr>
            <p:cNvPr id="590" name="Plan"/>
            <p:cNvSpPr txBox="1"/>
            <p:nvPr/>
          </p:nvSpPr>
          <p:spPr>
            <a:xfrm>
              <a:off x="2155906" y="0"/>
              <a:ext cx="1149188" cy="7620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cap="small" sz="3800">
                  <a:solidFill>
                    <a:srgbClr val="FFFB00"/>
                  </a:solidFill>
                  <a:latin typeface="Avenir Light"/>
                  <a:ea typeface="Avenir Light"/>
                  <a:cs typeface="Avenir Light"/>
                  <a:sym typeface="Avenir Light"/>
                </a:defRPr>
              </a:lvl1pPr>
            </a:lstStyle>
            <a:p>
              <a:pPr/>
              <a:r>
                <a:t>Plan</a:t>
              </a:r>
            </a:p>
          </p:txBody>
        </p:sp>
      </p:grpSp>
      <p:grpSp>
        <p:nvGrpSpPr>
          <p:cNvPr id="595" name="Group"/>
          <p:cNvGrpSpPr/>
          <p:nvPr/>
        </p:nvGrpSpPr>
        <p:grpSpPr>
          <a:xfrm>
            <a:off x="6519333" y="1246569"/>
            <a:ext cx="5461001" cy="11804989"/>
            <a:chOff x="0" y="0"/>
            <a:chExt cx="5461000" cy="11804987"/>
          </a:xfrm>
        </p:grpSpPr>
        <p:pic>
          <p:nvPicPr>
            <p:cNvPr id="592" name="GoodSalt_lwjas0180.jpg" descr="GoodSalt_lwjas0180.jpg"/>
            <p:cNvPicPr>
              <a:picLocks noChangeAspect="0"/>
            </p:cNvPicPr>
            <p:nvPr/>
          </p:nvPicPr>
          <p:blipFill>
            <a:blip r:embed="rId3">
              <a:extLst/>
            </a:blip>
            <a:srcRect l="0" t="2881" r="15228" b="16098"/>
            <a:stretch>
              <a:fillRect/>
            </a:stretch>
          </p:blipFill>
          <p:spPr>
            <a:xfrm>
              <a:off x="0" y="1644987"/>
              <a:ext cx="5461000" cy="10160001"/>
            </a:xfrm>
            <a:prstGeom prst="rect">
              <a:avLst/>
            </a:prstGeom>
            <a:ln w="12700" cap="flat">
              <a:noFill/>
              <a:miter lim="400000"/>
            </a:ln>
            <a:effectLst/>
          </p:spPr>
        </p:pic>
        <p:sp>
          <p:nvSpPr>
            <p:cNvPr id="593" name="DANIEL"/>
            <p:cNvSpPr txBox="1"/>
            <p:nvPr/>
          </p:nvSpPr>
          <p:spPr>
            <a:xfrm>
              <a:off x="1567231" y="567716"/>
              <a:ext cx="2326539" cy="9398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cap="all">
                  <a:latin typeface="Avenir Next Demi Bold"/>
                  <a:ea typeface="Avenir Next Demi Bold"/>
                  <a:cs typeface="Avenir Next Demi Bold"/>
                  <a:sym typeface="Avenir Next Demi Bold"/>
                </a:defRPr>
              </a:lvl1pPr>
            </a:lstStyle>
            <a:p>
              <a:pPr/>
              <a:r>
                <a:t>DANIEL</a:t>
              </a:r>
            </a:p>
          </p:txBody>
        </p:sp>
        <p:sp>
          <p:nvSpPr>
            <p:cNvPr id="594" name="Time"/>
            <p:cNvSpPr txBox="1"/>
            <p:nvPr/>
          </p:nvSpPr>
          <p:spPr>
            <a:xfrm>
              <a:off x="2198568" y="0"/>
              <a:ext cx="1063864" cy="7620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cap="small" sz="3800">
                  <a:solidFill>
                    <a:srgbClr val="FFFB00"/>
                  </a:solidFill>
                  <a:latin typeface="Avenir Light"/>
                  <a:ea typeface="Avenir Light"/>
                  <a:cs typeface="Avenir Light"/>
                  <a:sym typeface="Avenir Light"/>
                </a:defRPr>
              </a:lvl1pPr>
            </a:lstStyle>
            <a:p>
              <a:pPr/>
              <a:r>
                <a:t>Time</a:t>
              </a:r>
            </a:p>
          </p:txBody>
        </p:sp>
      </p:grpSp>
      <p:grpSp>
        <p:nvGrpSpPr>
          <p:cNvPr id="599" name="Group"/>
          <p:cNvGrpSpPr/>
          <p:nvPr/>
        </p:nvGrpSpPr>
        <p:grpSpPr>
          <a:xfrm>
            <a:off x="12403666" y="1246569"/>
            <a:ext cx="5461001" cy="11804989"/>
            <a:chOff x="0" y="0"/>
            <a:chExt cx="5461000" cy="11804987"/>
          </a:xfrm>
        </p:grpSpPr>
        <p:pic>
          <p:nvPicPr>
            <p:cNvPr id="596" name="jcgas0032.jpg" descr="jcgas0032.jpg"/>
            <p:cNvPicPr>
              <a:picLocks noChangeAspect="0"/>
            </p:cNvPicPr>
            <p:nvPr/>
          </p:nvPicPr>
          <p:blipFill>
            <a:blip r:embed="rId4">
              <a:extLst/>
            </a:blip>
            <a:srcRect l="13881" t="0" r="31558" b="0"/>
            <a:stretch>
              <a:fillRect/>
            </a:stretch>
          </p:blipFill>
          <p:spPr>
            <a:xfrm>
              <a:off x="0" y="1644987"/>
              <a:ext cx="5461000" cy="10160001"/>
            </a:xfrm>
            <a:prstGeom prst="rect">
              <a:avLst/>
            </a:prstGeom>
            <a:ln w="12700" cap="flat">
              <a:noFill/>
              <a:miter lim="400000"/>
            </a:ln>
            <a:effectLst/>
          </p:spPr>
        </p:pic>
        <p:sp>
          <p:nvSpPr>
            <p:cNvPr id="597" name="Revelation"/>
            <p:cNvSpPr txBox="1"/>
            <p:nvPr/>
          </p:nvSpPr>
          <p:spPr>
            <a:xfrm>
              <a:off x="802486" y="567716"/>
              <a:ext cx="3856026" cy="9398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cap="all">
                  <a:latin typeface="Avenir Next Demi Bold"/>
                  <a:ea typeface="Avenir Next Demi Bold"/>
                  <a:cs typeface="Avenir Next Demi Bold"/>
                  <a:sym typeface="Avenir Next Demi Bold"/>
                </a:defRPr>
              </a:lvl1pPr>
            </a:lstStyle>
            <a:p>
              <a:pPr/>
              <a:r>
                <a:t>Revelation</a:t>
              </a:r>
            </a:p>
          </p:txBody>
        </p:sp>
        <p:sp>
          <p:nvSpPr>
            <p:cNvPr id="598" name="Event"/>
            <p:cNvSpPr txBox="1"/>
            <p:nvPr/>
          </p:nvSpPr>
          <p:spPr>
            <a:xfrm>
              <a:off x="2040322" y="0"/>
              <a:ext cx="1380354" cy="7620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cap="small" sz="3800">
                  <a:solidFill>
                    <a:srgbClr val="FFFB00"/>
                  </a:solidFill>
                  <a:latin typeface="Avenir Light"/>
                  <a:ea typeface="Avenir Light"/>
                  <a:cs typeface="Avenir Light"/>
                  <a:sym typeface="Avenir Light"/>
                </a:defRPr>
              </a:lvl1pPr>
            </a:lstStyle>
            <a:p>
              <a:pPr/>
              <a:r>
                <a:t>Event</a:t>
              </a:r>
            </a:p>
          </p:txBody>
        </p:sp>
      </p:grpSp>
      <p:grpSp>
        <p:nvGrpSpPr>
          <p:cNvPr id="602" name="Group"/>
          <p:cNvGrpSpPr/>
          <p:nvPr/>
        </p:nvGrpSpPr>
        <p:grpSpPr>
          <a:xfrm>
            <a:off x="18288000" y="2891557"/>
            <a:ext cx="5461000" cy="10160001"/>
            <a:chOff x="0" y="0"/>
            <a:chExt cx="5461000" cy="10160000"/>
          </a:xfrm>
        </p:grpSpPr>
        <p:sp>
          <p:nvSpPr>
            <p:cNvPr id="600" name="Rectangle"/>
            <p:cNvSpPr/>
            <p:nvPr/>
          </p:nvSpPr>
          <p:spPr>
            <a:xfrm>
              <a:off x="0" y="0"/>
              <a:ext cx="5461000" cy="10160000"/>
            </a:xfrm>
            <a:prstGeom prst="rect">
              <a:avLst/>
            </a:prstGeom>
            <a:noFill/>
            <a:ln w="25400" cap="flat">
              <a:solidFill>
                <a:srgbClr val="6C6C6C"/>
              </a:solidFill>
              <a:prstDash val="solid"/>
              <a:miter lim="400000"/>
            </a:ln>
            <a:effectLst/>
          </p:spPr>
          <p:txBody>
            <a:bodyPr wrap="square" lIns="50800" tIns="50800" rIns="50800" bIns="50800" numCol="1" anchor="ctr">
              <a:noAutofit/>
            </a:bodyPr>
            <a:lstStyle/>
            <a:p>
              <a:pPr algn="ctr">
                <a:spcBef>
                  <a:spcPts val="0"/>
                </a:spcBef>
                <a:defRPr sz="3200">
                  <a:latin typeface="+mn-lt"/>
                  <a:ea typeface="+mn-ea"/>
                  <a:cs typeface="+mn-cs"/>
                  <a:sym typeface="Helvetica Neue Medium"/>
                </a:defRPr>
              </a:pPr>
            </a:p>
          </p:txBody>
        </p:sp>
        <p:sp>
          <p:nvSpPr>
            <p:cNvPr id="601" name="?"/>
            <p:cNvSpPr txBox="1"/>
            <p:nvPr/>
          </p:nvSpPr>
          <p:spPr>
            <a:xfrm>
              <a:off x="1827820" y="2514600"/>
              <a:ext cx="1805360" cy="51308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sz="30000">
                  <a:solidFill>
                    <a:srgbClr val="6C6C6C"/>
                  </a:solidFill>
                  <a:latin typeface="Palatino"/>
                  <a:ea typeface="Palatino"/>
                  <a:cs typeface="Palatino"/>
                  <a:sym typeface="Palatino"/>
                </a:defRPr>
              </a:lvl1pPr>
            </a:lstStyle>
            <a:p>
              <a:pPr/>
              <a:r>
                <a:t>?</a:t>
              </a:r>
            </a:p>
          </p:txBody>
        </p:sp>
      </p:grpSp>
    </p:spTree>
  </p:cSld>
  <p:clrMapOvr>
    <a:masterClrMapping/>
  </p:clrMapOvr>
  <p:transition xmlns:p14="http://schemas.microsoft.com/office/powerpoint/2010/main" spd="med" advClick="1"/>
</p:sld>
</file>

<file path=ppt/slides/slide2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gradFill flip="none" rotWithShape="1">
          <a:gsLst>
            <a:gs pos="0">
              <a:schemeClr val="accent1">
                <a:hueOff val="373667"/>
                <a:lumOff val="-17254"/>
              </a:schemeClr>
            </a:gs>
            <a:gs pos="31993">
              <a:srgbClr val="001A31"/>
            </a:gs>
            <a:gs pos="69791">
              <a:srgbClr val="000000"/>
            </a:gs>
          </a:gsLst>
          <a:lin ang="5400000" scaled="0"/>
        </a:gradFill>
      </p:bgPr>
    </p:bg>
    <p:spTree>
      <p:nvGrpSpPr>
        <p:cNvPr id="1" name=""/>
        <p:cNvGrpSpPr/>
        <p:nvPr/>
      </p:nvGrpSpPr>
      <p:grpSpPr>
        <a:xfrm>
          <a:off x="0" y="0"/>
          <a:ext cx="0" cy="0"/>
          <a:chOff x="0" y="0"/>
          <a:chExt cx="0" cy="0"/>
        </a:xfrm>
      </p:grpSpPr>
      <p:sp>
        <p:nvSpPr>
          <p:cNvPr id="604" name="– Romans 4:5 ERV"/>
          <p:cNvSpPr txBox="1"/>
          <p:nvPr/>
        </p:nvSpPr>
        <p:spPr>
          <a:xfrm>
            <a:off x="1689100" y="889000"/>
            <a:ext cx="21005800" cy="606179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spcBef>
                <a:spcPts val="0"/>
              </a:spcBef>
              <a:defRPr sz="6400">
                <a:latin typeface="Avenir Next Medium"/>
                <a:ea typeface="Avenir Next Medium"/>
                <a:cs typeface="Avenir Next Medium"/>
                <a:sym typeface="Avenir Next Medium"/>
              </a:defRPr>
            </a:pPr>
          </a:p>
          <a:p>
            <a:pPr>
              <a:spcBef>
                <a:spcPts val="0"/>
              </a:spcBef>
              <a:defRPr sz="6400">
                <a:latin typeface="Avenir Next Medium"/>
                <a:ea typeface="Avenir Next Medium"/>
                <a:cs typeface="Avenir Next Medium"/>
                <a:sym typeface="Avenir Next Medium"/>
              </a:defRPr>
            </a:pPr>
          </a:p>
          <a:p>
            <a:pPr>
              <a:spcBef>
                <a:spcPts val="0"/>
              </a:spcBef>
              <a:defRPr sz="6400">
                <a:latin typeface="Avenir Next Medium"/>
                <a:ea typeface="Avenir Next Medium"/>
                <a:cs typeface="Avenir Next Medium"/>
                <a:sym typeface="Avenir Next Medium"/>
              </a:defRPr>
            </a:pPr>
          </a:p>
          <a:p>
            <a:pPr>
              <a:spcBef>
                <a:spcPts val="0"/>
              </a:spcBef>
              <a:defRPr sz="6400">
                <a:latin typeface="Avenir Next Medium"/>
                <a:ea typeface="Avenir Next Medium"/>
                <a:cs typeface="Avenir Next Medium"/>
                <a:sym typeface="Avenir Next Medium"/>
              </a:defRPr>
            </a:pPr>
          </a:p>
          <a:p>
            <a:pPr algn="r">
              <a:spcBef>
                <a:spcPts val="0"/>
              </a:spcBef>
              <a:defRPr sz="6400">
                <a:latin typeface="Avenir Next Medium"/>
                <a:ea typeface="Avenir Next Medium"/>
                <a:cs typeface="Avenir Next Medium"/>
                <a:sym typeface="Avenir Next Medium"/>
              </a:defRPr>
            </a:pPr>
            <a:r>
              <a:rPr b="1" i="1" sz="5800">
                <a:solidFill>
                  <a:srgbClr val="FFD479"/>
                </a:solidFill>
                <a:latin typeface="Palatino"/>
                <a:ea typeface="Palatino"/>
                <a:cs typeface="Palatino"/>
                <a:sym typeface="Palatino"/>
              </a:rPr>
              <a:t>– </a:t>
            </a:r>
            <a:r>
              <a:rPr b="1" i="1" sz="5800">
                <a:solidFill>
                  <a:srgbClr val="FFD479"/>
                </a:solidFill>
                <a:latin typeface="Palatino"/>
                <a:ea typeface="Palatino"/>
                <a:cs typeface="Palatino"/>
                <a:sym typeface="Palatino"/>
              </a:rPr>
              <a:t>Romans 4:5</a:t>
            </a:r>
            <a:r>
              <a:rPr b="1" i="1" sz="5800">
                <a:solidFill>
                  <a:srgbClr val="FFD479"/>
                </a:solidFill>
                <a:latin typeface="Palatino"/>
                <a:ea typeface="Palatino"/>
                <a:cs typeface="Palatino"/>
                <a:sym typeface="Palatino"/>
              </a:rPr>
              <a:t> </a:t>
            </a:r>
            <a:r>
              <a:rPr i="1" sz="4000">
                <a:latin typeface="Palatino"/>
                <a:ea typeface="Palatino"/>
                <a:cs typeface="Palatino"/>
                <a:sym typeface="Palatino"/>
              </a:rPr>
              <a:t>ERV</a:t>
            </a:r>
          </a:p>
        </p:txBody>
      </p:sp>
      <p:sp>
        <p:nvSpPr>
          <p:cNvPr id="605" name="“But people cannot do any work that will make them right with God. So they must trust in him [Jesus]. Then he [Jesus] accepts their faith, and that makes them right with him [Jesus]. He [Jesus] is the one who makes even evil people right.”"/>
          <p:cNvSpPr txBox="1"/>
          <p:nvPr/>
        </p:nvSpPr>
        <p:spPr>
          <a:xfrm>
            <a:off x="1689100" y="889000"/>
            <a:ext cx="21005800" cy="606179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defRPr sz="6400">
                <a:latin typeface="Avenir Next Medium"/>
                <a:ea typeface="Avenir Next Medium"/>
                <a:cs typeface="Avenir Next Medium"/>
                <a:sym typeface="Avenir Next Medium"/>
              </a:defRPr>
            </a:pPr>
            <a:r>
              <a:t>“But people cannot do any work that will make them right with God. So they must trust in him </a:t>
            </a:r>
            <a:r>
              <a:rPr i="1" sz="4800">
                <a:solidFill>
                  <a:srgbClr val="00F900"/>
                </a:solidFill>
                <a:latin typeface="Gill Sans"/>
                <a:ea typeface="Gill Sans"/>
                <a:cs typeface="Gill Sans"/>
                <a:sym typeface="Gill Sans"/>
              </a:rPr>
              <a:t>[Jesus]</a:t>
            </a:r>
            <a:r>
              <a:t>. Then he </a:t>
            </a:r>
            <a:r>
              <a:rPr i="1" sz="4800">
                <a:solidFill>
                  <a:srgbClr val="00F900"/>
                </a:solidFill>
                <a:latin typeface="Gill Sans"/>
                <a:ea typeface="Gill Sans"/>
                <a:cs typeface="Gill Sans"/>
                <a:sym typeface="Gill Sans"/>
              </a:rPr>
              <a:t>[Jesus] </a:t>
            </a:r>
            <a:r>
              <a:t>accepts their faith, and that makes them right with him </a:t>
            </a:r>
            <a:r>
              <a:rPr i="1" sz="4800">
                <a:solidFill>
                  <a:srgbClr val="00F900"/>
                </a:solidFill>
                <a:latin typeface="Gill Sans"/>
                <a:ea typeface="Gill Sans"/>
                <a:cs typeface="Gill Sans"/>
                <a:sym typeface="Gill Sans"/>
              </a:rPr>
              <a:t>[Jesus]</a:t>
            </a:r>
            <a:r>
              <a:t>. He </a:t>
            </a:r>
            <a:r>
              <a:rPr i="1" sz="4800">
                <a:solidFill>
                  <a:srgbClr val="00F900"/>
                </a:solidFill>
                <a:latin typeface="Gill Sans"/>
                <a:ea typeface="Gill Sans"/>
                <a:cs typeface="Gill Sans"/>
                <a:sym typeface="Gill Sans"/>
              </a:rPr>
              <a:t>[Jesus] </a:t>
            </a:r>
            <a:r>
              <a:t>is the one who makes even evil people right.”</a:t>
            </a:r>
          </a:p>
        </p:txBody>
      </p:sp>
      <p:grpSp>
        <p:nvGrpSpPr>
          <p:cNvPr id="640" name="Group"/>
          <p:cNvGrpSpPr/>
          <p:nvPr/>
        </p:nvGrpSpPr>
        <p:grpSpPr>
          <a:xfrm>
            <a:off x="243307" y="6978488"/>
            <a:ext cx="23929781" cy="5660286"/>
            <a:chOff x="0" y="0"/>
            <a:chExt cx="23929779" cy="5660285"/>
          </a:xfrm>
        </p:grpSpPr>
        <p:sp>
          <p:nvSpPr>
            <p:cNvPr id="606" name="Line"/>
            <p:cNvSpPr/>
            <p:nvPr/>
          </p:nvSpPr>
          <p:spPr>
            <a:xfrm>
              <a:off x="4904537" y="5342785"/>
              <a:ext cx="14359243" cy="1"/>
            </a:xfrm>
            <a:prstGeom prst="line">
              <a:avLst/>
            </a:prstGeom>
            <a:noFill/>
            <a:ln w="63500" cap="flat">
              <a:solidFill>
                <a:srgbClr val="FFD479"/>
              </a:solidFill>
              <a:prstDash val="solid"/>
              <a:miter lim="400000"/>
              <a:tailEnd type="triangle" w="med" len="med"/>
            </a:ln>
            <a:effectLst/>
          </p:spPr>
          <p:txBody>
            <a:bodyPr wrap="square" lIns="50800" tIns="50800" rIns="50800" bIns="50800" numCol="1" anchor="ctr">
              <a:noAutofit/>
            </a:bodyPr>
            <a:lstStyle/>
            <a:p>
              <a:pPr/>
            </a:p>
          </p:txBody>
        </p:sp>
        <p:grpSp>
          <p:nvGrpSpPr>
            <p:cNvPr id="609" name="Group"/>
            <p:cNvGrpSpPr/>
            <p:nvPr/>
          </p:nvGrpSpPr>
          <p:grpSpPr>
            <a:xfrm>
              <a:off x="0" y="565312"/>
              <a:ext cx="3860326" cy="2616654"/>
              <a:chOff x="0" y="0"/>
              <a:chExt cx="3860325" cy="2616653"/>
            </a:xfrm>
          </p:grpSpPr>
          <p:sp>
            <p:nvSpPr>
              <p:cNvPr id="641" name="Connection Line"/>
              <p:cNvSpPr/>
              <p:nvPr/>
            </p:nvSpPr>
            <p:spPr>
              <a:xfrm>
                <a:off x="0" y="0"/>
                <a:ext cx="3860326" cy="261665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cubicBezTo>
                      <a:pt x="18738" y="9047"/>
                      <a:pt x="11538" y="1847"/>
                      <a:pt x="0" y="0"/>
                    </a:cubicBezTo>
                  </a:path>
                </a:pathLst>
              </a:custGeom>
              <a:noFill/>
              <a:ln w="25400" cap="flat">
                <a:solidFill>
                  <a:srgbClr val="FFFFFF"/>
                </a:solidFill>
                <a:prstDash val="solid"/>
                <a:miter lim="400000"/>
              </a:ln>
              <a:effectLst/>
            </p:spPr>
            <p:txBody>
              <a:bodyPr/>
              <a:lstStyle/>
              <a:p>
                <a:pPr/>
              </a:p>
            </p:txBody>
          </p:sp>
          <p:sp>
            <p:nvSpPr>
              <p:cNvPr id="608" name="Eternity"/>
              <p:cNvSpPr txBox="1"/>
              <p:nvPr/>
            </p:nvSpPr>
            <p:spPr>
              <a:xfrm rot="1573389">
                <a:off x="1058919" y="990826"/>
                <a:ext cx="1742487" cy="6350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defRPr b="1" i="1" sz="3200">
                    <a:latin typeface="Palatino"/>
                    <a:ea typeface="Palatino"/>
                    <a:cs typeface="Palatino"/>
                    <a:sym typeface="Palatino"/>
                  </a:defRPr>
                </a:lvl1pPr>
              </a:lstStyle>
              <a:p>
                <a:pPr/>
                <a:r>
                  <a:t>Eternity</a:t>
                </a:r>
              </a:p>
            </p:txBody>
          </p:sp>
        </p:grpSp>
        <p:grpSp>
          <p:nvGrpSpPr>
            <p:cNvPr id="612" name="Group"/>
            <p:cNvGrpSpPr/>
            <p:nvPr/>
          </p:nvGrpSpPr>
          <p:grpSpPr>
            <a:xfrm flipH="1">
              <a:off x="20069454" y="563464"/>
              <a:ext cx="3860326" cy="2616654"/>
              <a:chOff x="0" y="0"/>
              <a:chExt cx="3860325" cy="2616653"/>
            </a:xfrm>
          </p:grpSpPr>
          <p:sp>
            <p:nvSpPr>
              <p:cNvPr id="642" name="Connection Line"/>
              <p:cNvSpPr/>
              <p:nvPr/>
            </p:nvSpPr>
            <p:spPr>
              <a:xfrm>
                <a:off x="0" y="0"/>
                <a:ext cx="3860326" cy="261665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cubicBezTo>
                      <a:pt x="18738" y="9047"/>
                      <a:pt x="11538" y="1847"/>
                      <a:pt x="0" y="0"/>
                    </a:cubicBezTo>
                  </a:path>
                </a:pathLst>
              </a:custGeom>
              <a:noFill/>
              <a:ln w="25400" cap="flat">
                <a:solidFill>
                  <a:srgbClr val="FFFFFF"/>
                </a:solidFill>
                <a:prstDash val="solid"/>
                <a:miter lim="400000"/>
              </a:ln>
              <a:effectLst/>
            </p:spPr>
            <p:txBody>
              <a:bodyPr/>
              <a:lstStyle/>
              <a:p>
                <a:pPr/>
              </a:p>
            </p:txBody>
          </p:sp>
          <p:sp>
            <p:nvSpPr>
              <p:cNvPr id="611" name="Eternity"/>
              <p:cNvSpPr txBox="1"/>
              <p:nvPr/>
            </p:nvSpPr>
            <p:spPr>
              <a:xfrm flipH="1" rot="1573389">
                <a:off x="1058919" y="990826"/>
                <a:ext cx="1742487" cy="6350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defRPr b="1" i="1" sz="3200">
                    <a:latin typeface="Palatino"/>
                    <a:ea typeface="Palatino"/>
                    <a:cs typeface="Palatino"/>
                    <a:sym typeface="Palatino"/>
                  </a:defRPr>
                </a:lvl1pPr>
              </a:lstStyle>
              <a:p>
                <a:pPr/>
                <a:r>
                  <a:t>Eternity</a:t>
                </a:r>
              </a:p>
            </p:txBody>
          </p:sp>
        </p:grpSp>
        <p:grpSp>
          <p:nvGrpSpPr>
            <p:cNvPr id="615" name="Group"/>
            <p:cNvGrpSpPr/>
            <p:nvPr/>
          </p:nvGrpSpPr>
          <p:grpSpPr>
            <a:xfrm>
              <a:off x="3858791" y="582027"/>
              <a:ext cx="16205201" cy="2579528"/>
              <a:chOff x="0" y="0"/>
              <a:chExt cx="16205200" cy="2579527"/>
            </a:xfrm>
          </p:grpSpPr>
          <p:sp>
            <p:nvSpPr>
              <p:cNvPr id="643" name="Connection Line"/>
              <p:cNvSpPr/>
              <p:nvPr/>
            </p:nvSpPr>
            <p:spPr>
              <a:xfrm>
                <a:off x="0" y="0"/>
                <a:ext cx="16205200" cy="2579528"/>
              </a:xfrm>
              <a:custGeom>
                <a:avLst/>
                <a:gdLst/>
                <a:ahLst/>
                <a:cxnLst>
                  <a:cxn ang="0">
                    <a:pos x="wd2" y="hd2"/>
                  </a:cxn>
                  <a:cxn ang="5400000">
                    <a:pos x="wd2" y="hd2"/>
                  </a:cxn>
                  <a:cxn ang="10800000">
                    <a:pos x="wd2" y="hd2"/>
                  </a:cxn>
                  <a:cxn ang="16200000">
                    <a:pos x="wd2" y="hd2"/>
                  </a:cxn>
                </a:cxnLst>
                <a:rect l="0" t="0" r="r" b="b"/>
                <a:pathLst>
                  <a:path w="21600" h="16200" fill="norm" stroke="1" extrusionOk="0">
                    <a:moveTo>
                      <a:pt x="0" y="16200"/>
                    </a:moveTo>
                    <a:cubicBezTo>
                      <a:pt x="6865" y="-5400"/>
                      <a:pt x="14065" y="-5400"/>
                      <a:pt x="21600" y="16200"/>
                    </a:cubicBezTo>
                  </a:path>
                </a:pathLst>
              </a:custGeom>
              <a:noFill/>
              <a:ln w="25400" cap="flat">
                <a:solidFill>
                  <a:srgbClr val="FFFFFF"/>
                </a:solidFill>
                <a:prstDash val="solid"/>
                <a:miter lim="400000"/>
              </a:ln>
              <a:effectLst/>
            </p:spPr>
            <p:txBody>
              <a:bodyPr/>
              <a:lstStyle/>
              <a:p>
                <a:pPr/>
              </a:p>
            </p:txBody>
          </p:sp>
          <p:sp>
            <p:nvSpPr>
              <p:cNvPr id="614" name="Time"/>
              <p:cNvSpPr txBox="1"/>
              <p:nvPr/>
            </p:nvSpPr>
            <p:spPr>
              <a:xfrm rot="21600000">
                <a:off x="7607633" y="335757"/>
                <a:ext cx="989934" cy="6350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defRPr b="1" i="1" sz="3200">
                    <a:latin typeface="Palatino"/>
                    <a:ea typeface="Palatino"/>
                    <a:cs typeface="Palatino"/>
                    <a:sym typeface="Palatino"/>
                  </a:defRPr>
                </a:lvl1pPr>
              </a:lstStyle>
              <a:p>
                <a:pPr/>
                <a:r>
                  <a:t>Time</a:t>
                </a:r>
              </a:p>
            </p:txBody>
          </p:sp>
        </p:grpSp>
        <p:sp>
          <p:nvSpPr>
            <p:cNvPr id="616" name="Alpha"/>
            <p:cNvSpPr txBox="1"/>
            <p:nvPr/>
          </p:nvSpPr>
          <p:spPr>
            <a:xfrm rot="21600000">
              <a:off x="2730643" y="5025285"/>
              <a:ext cx="1221186" cy="6350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b="1" i="1" sz="3200">
                  <a:latin typeface="Palatino"/>
                  <a:ea typeface="Palatino"/>
                  <a:cs typeface="Palatino"/>
                  <a:sym typeface="Palatino"/>
                </a:defRPr>
              </a:lvl1pPr>
            </a:lstStyle>
            <a:p>
              <a:pPr/>
              <a:r>
                <a:t>Alpha</a:t>
              </a:r>
            </a:p>
          </p:txBody>
        </p:sp>
        <p:sp>
          <p:nvSpPr>
            <p:cNvPr id="617" name="Omega"/>
            <p:cNvSpPr txBox="1"/>
            <p:nvPr/>
          </p:nvSpPr>
          <p:spPr>
            <a:xfrm rot="21600000">
              <a:off x="19922349" y="5025285"/>
              <a:ext cx="1400970" cy="6350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b="1" i="1" sz="3200">
                  <a:latin typeface="Palatino"/>
                  <a:ea typeface="Palatino"/>
                  <a:cs typeface="Palatino"/>
                  <a:sym typeface="Palatino"/>
                </a:defRPr>
              </a:lvl1pPr>
            </a:lstStyle>
            <a:p>
              <a:pPr/>
              <a:r>
                <a:t>Omega</a:t>
              </a:r>
            </a:p>
          </p:txBody>
        </p:sp>
        <p:grpSp>
          <p:nvGrpSpPr>
            <p:cNvPr id="633" name="Group"/>
            <p:cNvGrpSpPr/>
            <p:nvPr/>
          </p:nvGrpSpPr>
          <p:grpSpPr>
            <a:xfrm>
              <a:off x="2002404" y="2845114"/>
              <a:ext cx="19892576" cy="2114398"/>
              <a:chOff x="0" y="0"/>
              <a:chExt cx="19892574" cy="2114397"/>
            </a:xfrm>
          </p:grpSpPr>
          <p:grpSp>
            <p:nvGrpSpPr>
              <p:cNvPr id="630" name="Group"/>
              <p:cNvGrpSpPr/>
              <p:nvPr/>
            </p:nvGrpSpPr>
            <p:grpSpPr>
              <a:xfrm>
                <a:off x="0" y="463397"/>
                <a:ext cx="19892576" cy="1422706"/>
                <a:chOff x="0" y="0"/>
                <a:chExt cx="19892575" cy="1422704"/>
              </a:xfrm>
            </p:grpSpPr>
            <p:grpSp>
              <p:nvGrpSpPr>
                <p:cNvPr id="623" name="Group"/>
                <p:cNvGrpSpPr/>
                <p:nvPr/>
              </p:nvGrpSpPr>
              <p:grpSpPr>
                <a:xfrm>
                  <a:off x="1606231" y="53587"/>
                  <a:ext cx="16563622" cy="1366331"/>
                  <a:chOff x="0" y="0"/>
                  <a:chExt cx="16563621" cy="1366329"/>
                </a:xfrm>
              </p:grpSpPr>
              <p:pic>
                <p:nvPicPr>
                  <p:cNvPr id="618" name="origBible copy 7.jpg" descr="origBible copy 7.jpg"/>
                  <p:cNvPicPr>
                    <a:picLocks noChangeAspect="1"/>
                  </p:cNvPicPr>
                  <p:nvPr/>
                </p:nvPicPr>
                <p:blipFill>
                  <a:blip r:embed="rId2">
                    <a:extLst/>
                  </a:blip>
                  <a:stretch>
                    <a:fillRect/>
                  </a:stretch>
                </p:blipFill>
                <p:spPr>
                  <a:xfrm>
                    <a:off x="0" y="54222"/>
                    <a:ext cx="5808900" cy="1238606"/>
                  </a:xfrm>
                  <a:prstGeom prst="rect">
                    <a:avLst/>
                  </a:prstGeom>
                  <a:ln w="12700" cap="flat">
                    <a:noFill/>
                    <a:miter lim="400000"/>
                  </a:ln>
                  <a:effectLst/>
                </p:spPr>
              </p:pic>
              <p:grpSp>
                <p:nvGrpSpPr>
                  <p:cNvPr id="621" name="Group"/>
                  <p:cNvGrpSpPr/>
                  <p:nvPr/>
                </p:nvGrpSpPr>
                <p:grpSpPr>
                  <a:xfrm>
                    <a:off x="5622442" y="0"/>
                    <a:ext cx="10941180" cy="1347051"/>
                    <a:chOff x="0" y="0"/>
                    <a:chExt cx="10941178" cy="1347050"/>
                  </a:xfrm>
                </p:grpSpPr>
                <p:pic>
                  <p:nvPicPr>
                    <p:cNvPr id="619" name="origBible copy 9.jpg" descr="origBible copy 9.jpg"/>
                    <p:cNvPicPr>
                      <a:picLocks noChangeAspect="1"/>
                    </p:cNvPicPr>
                    <p:nvPr/>
                  </p:nvPicPr>
                  <p:blipFill>
                    <a:blip r:embed="rId3">
                      <a:extLst/>
                    </a:blip>
                    <a:stretch>
                      <a:fillRect/>
                    </a:stretch>
                  </p:blipFill>
                  <p:spPr>
                    <a:xfrm>
                      <a:off x="5262136" y="0"/>
                      <a:ext cx="5679043" cy="1347051"/>
                    </a:xfrm>
                    <a:prstGeom prst="rect">
                      <a:avLst/>
                    </a:prstGeom>
                    <a:ln w="12700" cap="flat">
                      <a:noFill/>
                      <a:miter lim="400000"/>
                    </a:ln>
                    <a:effectLst/>
                  </p:spPr>
                </p:pic>
                <p:pic>
                  <p:nvPicPr>
                    <p:cNvPr id="620" name="origBible copy 8.jpg" descr="origBible copy 8.jpg"/>
                    <p:cNvPicPr>
                      <a:picLocks noChangeAspect="1"/>
                    </p:cNvPicPr>
                    <p:nvPr/>
                  </p:nvPicPr>
                  <p:blipFill>
                    <a:blip r:embed="rId4">
                      <a:extLst/>
                    </a:blip>
                    <a:stretch>
                      <a:fillRect/>
                    </a:stretch>
                  </p:blipFill>
                  <p:spPr>
                    <a:xfrm>
                      <a:off x="0" y="22961"/>
                      <a:ext cx="5434125" cy="1301129"/>
                    </a:xfrm>
                    <a:prstGeom prst="rect">
                      <a:avLst/>
                    </a:prstGeom>
                    <a:ln w="12700" cap="flat">
                      <a:noFill/>
                      <a:miter lim="400000"/>
                    </a:ln>
                    <a:effectLst/>
                  </p:spPr>
                </p:pic>
              </p:grpSp>
              <p:sp>
                <p:nvSpPr>
                  <p:cNvPr id="622" name="Rectangle"/>
                  <p:cNvSpPr/>
                  <p:nvPr/>
                </p:nvSpPr>
                <p:spPr>
                  <a:xfrm>
                    <a:off x="6870" y="1178883"/>
                    <a:ext cx="16549337" cy="187447"/>
                  </a:xfrm>
                  <a:prstGeom prst="rect">
                    <a:avLst/>
                  </a:prstGeom>
                  <a:solidFill>
                    <a:srgbClr val="BC6432"/>
                  </a:solidFill>
                  <a:ln w="12700" cap="flat">
                    <a:noFill/>
                    <a:miter lim="400000"/>
                  </a:ln>
                  <a:effectLst/>
                </p:spPr>
                <p:txBody>
                  <a:bodyPr wrap="square" lIns="50800" tIns="50800" rIns="50800" bIns="50800" numCol="1" anchor="ctr">
                    <a:noAutofit/>
                  </a:bodyPr>
                  <a:lstStyle/>
                  <a:p>
                    <a:pPr algn="ctr">
                      <a:spcBef>
                        <a:spcPts val="0"/>
                      </a:spcBef>
                      <a:defRPr sz="3200">
                        <a:latin typeface="+mn-lt"/>
                        <a:ea typeface="+mn-ea"/>
                        <a:cs typeface="+mn-cs"/>
                        <a:sym typeface="Helvetica Neue Medium"/>
                      </a:defRPr>
                    </a:pPr>
                  </a:p>
                </p:txBody>
              </p:sp>
            </p:grpSp>
            <p:sp>
              <p:nvSpPr>
                <p:cNvPr id="624" name="Rectangle"/>
                <p:cNvSpPr/>
                <p:nvPr/>
              </p:nvSpPr>
              <p:spPr>
                <a:xfrm>
                  <a:off x="0" y="0"/>
                  <a:ext cx="1763218" cy="1257300"/>
                </a:xfrm>
                <a:prstGeom prst="rect">
                  <a:avLst/>
                </a:prstGeom>
                <a:solidFill>
                  <a:srgbClr val="000000"/>
                </a:solidFill>
                <a:ln w="12700" cap="flat">
                  <a:noFill/>
                  <a:miter lim="400000"/>
                </a:ln>
                <a:effectLst/>
              </p:spPr>
              <p:txBody>
                <a:bodyPr wrap="square" lIns="50800" tIns="50800" rIns="50800" bIns="50800" numCol="1" anchor="ctr">
                  <a:noAutofit/>
                </a:bodyPr>
                <a:lstStyle/>
                <a:p>
                  <a:pPr algn="ctr">
                    <a:spcBef>
                      <a:spcPts val="0"/>
                    </a:spcBef>
                    <a:defRPr sz="3200">
                      <a:latin typeface="+mn-lt"/>
                      <a:ea typeface="+mn-ea"/>
                      <a:cs typeface="+mn-cs"/>
                      <a:sym typeface="Helvetica Neue Medium"/>
                    </a:defRPr>
                  </a:pPr>
                </a:p>
              </p:txBody>
            </p:sp>
            <p:sp>
              <p:nvSpPr>
                <p:cNvPr id="625" name="Line"/>
                <p:cNvSpPr/>
                <p:nvPr/>
              </p:nvSpPr>
              <p:spPr>
                <a:xfrm flipV="1">
                  <a:off x="6241" y="1327454"/>
                  <a:ext cx="1776135" cy="25401"/>
                </a:xfrm>
                <a:prstGeom prst="line">
                  <a:avLst/>
                </a:prstGeom>
                <a:noFill/>
                <a:ln w="190500" cap="flat">
                  <a:solidFill>
                    <a:srgbClr val="B0683D"/>
                  </a:solidFill>
                  <a:prstDash val="solid"/>
                  <a:miter lim="400000"/>
                </a:ln>
                <a:effectLst/>
              </p:spPr>
              <p:txBody>
                <a:bodyPr wrap="square" lIns="50800" tIns="50800" rIns="50800" bIns="50800" numCol="1" anchor="ctr">
                  <a:noAutofit/>
                </a:bodyPr>
                <a:lstStyle/>
                <a:p>
                  <a:pPr/>
                </a:p>
              </p:txBody>
            </p:sp>
            <p:sp>
              <p:nvSpPr>
                <p:cNvPr id="626" name="Line"/>
                <p:cNvSpPr/>
                <p:nvPr/>
              </p:nvSpPr>
              <p:spPr>
                <a:xfrm flipH="1">
                  <a:off x="1858575" y="0"/>
                  <a:ext cx="1" cy="1422705"/>
                </a:xfrm>
                <a:prstGeom prst="line">
                  <a:avLst/>
                </a:prstGeom>
                <a:noFill/>
                <a:ln w="190500" cap="flat">
                  <a:solidFill>
                    <a:srgbClr val="B0683D"/>
                  </a:solidFill>
                  <a:prstDash val="solid"/>
                  <a:miter lim="400000"/>
                </a:ln>
                <a:effectLst/>
              </p:spPr>
              <p:txBody>
                <a:bodyPr wrap="square" lIns="50800" tIns="50800" rIns="50800" bIns="50800" numCol="1" anchor="ctr">
                  <a:noAutofit/>
                </a:bodyPr>
                <a:lstStyle/>
                <a:p>
                  <a:pPr/>
                </a:p>
              </p:txBody>
            </p:sp>
            <p:sp>
              <p:nvSpPr>
                <p:cNvPr id="627" name="Rectangle"/>
                <p:cNvSpPr/>
                <p:nvPr/>
              </p:nvSpPr>
              <p:spPr>
                <a:xfrm flipH="1">
                  <a:off x="18129358" y="0"/>
                  <a:ext cx="1763218" cy="1257300"/>
                </a:xfrm>
                <a:prstGeom prst="rect">
                  <a:avLst/>
                </a:prstGeom>
                <a:solidFill>
                  <a:srgbClr val="000000"/>
                </a:solidFill>
                <a:ln w="12700" cap="flat">
                  <a:noFill/>
                  <a:miter lim="400000"/>
                </a:ln>
                <a:effectLst/>
              </p:spPr>
              <p:txBody>
                <a:bodyPr wrap="square" lIns="50800" tIns="50800" rIns="50800" bIns="50800" numCol="1" anchor="ctr">
                  <a:noAutofit/>
                </a:bodyPr>
                <a:lstStyle/>
                <a:p>
                  <a:pPr algn="ctr">
                    <a:spcBef>
                      <a:spcPts val="0"/>
                    </a:spcBef>
                    <a:defRPr sz="3200">
                      <a:latin typeface="+mn-lt"/>
                      <a:ea typeface="+mn-ea"/>
                      <a:cs typeface="+mn-cs"/>
                      <a:sym typeface="Helvetica Neue Medium"/>
                    </a:defRPr>
                  </a:pPr>
                </a:p>
              </p:txBody>
            </p:sp>
            <p:sp>
              <p:nvSpPr>
                <p:cNvPr id="628" name="Line"/>
                <p:cNvSpPr/>
                <p:nvPr/>
              </p:nvSpPr>
              <p:spPr>
                <a:xfrm flipH="1" flipV="1">
                  <a:off x="18110199" y="1327454"/>
                  <a:ext cx="1776134" cy="25401"/>
                </a:xfrm>
                <a:prstGeom prst="line">
                  <a:avLst/>
                </a:prstGeom>
                <a:noFill/>
                <a:ln w="190500" cap="flat">
                  <a:solidFill>
                    <a:srgbClr val="B0683D"/>
                  </a:solidFill>
                  <a:prstDash val="solid"/>
                  <a:miter lim="400000"/>
                </a:ln>
                <a:effectLst/>
              </p:spPr>
              <p:txBody>
                <a:bodyPr wrap="square" lIns="50800" tIns="50800" rIns="50800" bIns="50800" numCol="1" anchor="ctr">
                  <a:noAutofit/>
                </a:bodyPr>
                <a:lstStyle/>
                <a:p>
                  <a:pPr/>
                </a:p>
              </p:txBody>
            </p:sp>
            <p:sp>
              <p:nvSpPr>
                <p:cNvPr id="629" name="Line"/>
                <p:cNvSpPr/>
                <p:nvPr/>
              </p:nvSpPr>
              <p:spPr>
                <a:xfrm>
                  <a:off x="18034000" y="0"/>
                  <a:ext cx="1" cy="1422705"/>
                </a:xfrm>
                <a:prstGeom prst="line">
                  <a:avLst/>
                </a:prstGeom>
                <a:noFill/>
                <a:ln w="190500" cap="flat">
                  <a:solidFill>
                    <a:srgbClr val="B0683D"/>
                  </a:solidFill>
                  <a:prstDash val="solid"/>
                  <a:miter lim="400000"/>
                </a:ln>
                <a:effectLst/>
              </p:spPr>
              <p:txBody>
                <a:bodyPr wrap="square" lIns="50800" tIns="50800" rIns="50800" bIns="50800" numCol="1" anchor="ctr">
                  <a:noAutofit/>
                </a:bodyPr>
                <a:lstStyle/>
                <a:p>
                  <a:pPr/>
                </a:p>
              </p:txBody>
            </p:sp>
          </p:grpSp>
          <p:sp>
            <p:nvSpPr>
              <p:cNvPr id="631" name="Z"/>
              <p:cNvSpPr txBox="1"/>
              <p:nvPr/>
            </p:nvSpPr>
            <p:spPr>
              <a:xfrm>
                <a:off x="18489503" y="69697"/>
                <a:ext cx="1017525" cy="20447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b="1" sz="11200">
                    <a:solidFill>
                      <a:srgbClr val="B0683D"/>
                    </a:solidFill>
                    <a:latin typeface="Avenir Next Regular"/>
                    <a:ea typeface="Avenir Next Regular"/>
                    <a:cs typeface="Avenir Next Regular"/>
                    <a:sym typeface="Avenir Next Regular"/>
                  </a:defRPr>
                </a:lvl1pPr>
              </a:lstStyle>
              <a:p>
                <a:pPr/>
                <a:r>
                  <a:t>Z</a:t>
                </a:r>
              </a:p>
            </p:txBody>
          </p:sp>
          <p:sp>
            <p:nvSpPr>
              <p:cNvPr id="632" name="A"/>
              <p:cNvSpPr txBox="1"/>
              <p:nvPr/>
            </p:nvSpPr>
            <p:spPr>
              <a:xfrm>
                <a:off x="305993" y="-1"/>
                <a:ext cx="1151231" cy="20447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b="1" sz="11200">
                    <a:solidFill>
                      <a:srgbClr val="B0683D"/>
                    </a:solidFill>
                    <a:latin typeface="Avenir Next Regular"/>
                    <a:ea typeface="Avenir Next Regular"/>
                    <a:cs typeface="Avenir Next Regular"/>
                    <a:sym typeface="Avenir Next Regular"/>
                  </a:defRPr>
                </a:lvl1pPr>
              </a:lstStyle>
              <a:p>
                <a:pPr/>
                <a:r>
                  <a:t>A</a:t>
                </a:r>
              </a:p>
            </p:txBody>
          </p:sp>
        </p:grpSp>
        <p:grpSp>
          <p:nvGrpSpPr>
            <p:cNvPr id="636" name="Group"/>
            <p:cNvGrpSpPr/>
            <p:nvPr/>
          </p:nvGrpSpPr>
          <p:grpSpPr>
            <a:xfrm>
              <a:off x="20062347" y="57311"/>
              <a:ext cx="1826061" cy="3124201"/>
              <a:chOff x="0" y="0"/>
              <a:chExt cx="1826060" cy="3124200"/>
            </a:xfrm>
          </p:grpSpPr>
          <p:sp>
            <p:nvSpPr>
              <p:cNvPr id="634" name="Line"/>
              <p:cNvSpPr/>
              <p:nvPr/>
            </p:nvSpPr>
            <p:spPr>
              <a:xfrm flipH="1">
                <a:off x="-1" y="0"/>
                <a:ext cx="2" cy="3124200"/>
              </a:xfrm>
              <a:prstGeom prst="line">
                <a:avLst/>
              </a:prstGeom>
              <a:noFill/>
              <a:ln w="25400" cap="flat">
                <a:solidFill>
                  <a:srgbClr val="FFFFFF"/>
                </a:solidFill>
                <a:prstDash val="solid"/>
                <a:miter lim="400000"/>
              </a:ln>
              <a:effectLst/>
            </p:spPr>
            <p:txBody>
              <a:bodyPr wrap="square" lIns="50800" tIns="50800" rIns="50800" bIns="50800" numCol="1" anchor="ctr">
                <a:noAutofit/>
              </a:bodyPr>
              <a:lstStyle/>
              <a:p>
                <a:pPr/>
              </a:p>
            </p:txBody>
          </p:sp>
          <p:sp>
            <p:nvSpPr>
              <p:cNvPr id="635" name="The End"/>
              <p:cNvSpPr txBox="1"/>
              <p:nvPr/>
            </p:nvSpPr>
            <p:spPr>
              <a:xfrm>
                <a:off x="242944" y="6187"/>
                <a:ext cx="1583117" cy="6350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defRPr b="1" i="1" sz="3200">
                    <a:solidFill>
                      <a:srgbClr val="FFFB00"/>
                    </a:solidFill>
                    <a:latin typeface="Palatino"/>
                    <a:ea typeface="Palatino"/>
                    <a:cs typeface="Palatino"/>
                    <a:sym typeface="Palatino"/>
                  </a:defRPr>
                </a:lvl1pPr>
              </a:lstStyle>
              <a:p>
                <a:pPr/>
                <a:r>
                  <a:t>The End</a:t>
                </a:r>
              </a:p>
            </p:txBody>
          </p:sp>
        </p:grpSp>
        <p:grpSp>
          <p:nvGrpSpPr>
            <p:cNvPr id="639" name="Group"/>
            <p:cNvGrpSpPr/>
            <p:nvPr/>
          </p:nvGrpSpPr>
          <p:grpSpPr>
            <a:xfrm>
              <a:off x="825741" y="-1"/>
              <a:ext cx="3027090" cy="3181513"/>
              <a:chOff x="0" y="0"/>
              <a:chExt cx="3027089" cy="3181511"/>
            </a:xfrm>
          </p:grpSpPr>
          <p:sp>
            <p:nvSpPr>
              <p:cNvPr id="637" name="Line"/>
              <p:cNvSpPr/>
              <p:nvPr/>
            </p:nvSpPr>
            <p:spPr>
              <a:xfrm flipH="1">
                <a:off x="3027089" y="57312"/>
                <a:ext cx="1" cy="3124200"/>
              </a:xfrm>
              <a:prstGeom prst="line">
                <a:avLst/>
              </a:prstGeom>
              <a:noFill/>
              <a:ln w="25400" cap="flat">
                <a:solidFill>
                  <a:srgbClr val="FFFFFF"/>
                </a:solidFill>
                <a:prstDash val="solid"/>
                <a:miter lim="400000"/>
              </a:ln>
              <a:effectLst/>
            </p:spPr>
            <p:txBody>
              <a:bodyPr wrap="square" lIns="50800" tIns="50800" rIns="50800" bIns="50800" numCol="1" anchor="ctr">
                <a:noAutofit/>
              </a:bodyPr>
              <a:lstStyle/>
              <a:p>
                <a:pPr/>
              </a:p>
            </p:txBody>
          </p:sp>
          <p:sp>
            <p:nvSpPr>
              <p:cNvPr id="638" name="The Beginning"/>
              <p:cNvSpPr txBox="1"/>
              <p:nvPr/>
            </p:nvSpPr>
            <p:spPr>
              <a:xfrm>
                <a:off x="0" y="0"/>
                <a:ext cx="2790149" cy="63500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lgn="r">
                  <a:defRPr b="1" i="1" sz="3200">
                    <a:solidFill>
                      <a:srgbClr val="FFFB00"/>
                    </a:solidFill>
                    <a:latin typeface="Palatino"/>
                    <a:ea typeface="Palatino"/>
                    <a:cs typeface="Palatino"/>
                    <a:sym typeface="Palatino"/>
                  </a:defRPr>
                </a:lvl1pPr>
              </a:lstStyle>
              <a:p>
                <a:pPr/>
                <a:r>
                  <a:t>The Beginning</a:t>
                </a:r>
              </a:p>
            </p:txBody>
          </p:sp>
        </p:grpSp>
      </p:grpSp>
    </p:spTree>
  </p:cSld>
  <p:clrMapOvr>
    <a:masterClrMapping/>
  </p:clrMapOvr>
  <p:transition xmlns:p14="http://schemas.microsoft.com/office/powerpoint/2010/main" spd="med" advClick="1"/>
</p:sld>
</file>

<file path=ppt/slides/slide2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gradFill flip="none" rotWithShape="1">
          <a:gsLst>
            <a:gs pos="0">
              <a:schemeClr val="accent1">
                <a:hueOff val="373667"/>
                <a:lumOff val="-17254"/>
              </a:schemeClr>
            </a:gs>
            <a:gs pos="31993">
              <a:srgbClr val="001A31"/>
            </a:gs>
            <a:gs pos="69791">
              <a:srgbClr val="000000"/>
            </a:gs>
          </a:gsLst>
          <a:lin ang="5400000" scaled="0"/>
        </a:gradFill>
      </p:bgPr>
    </p:bg>
    <p:spTree>
      <p:nvGrpSpPr>
        <p:cNvPr id="1" name=""/>
        <p:cNvGrpSpPr/>
        <p:nvPr/>
      </p:nvGrpSpPr>
      <p:grpSpPr>
        <a:xfrm>
          <a:off x="0" y="0"/>
          <a:ext cx="0" cy="0"/>
          <a:chOff x="0" y="0"/>
          <a:chExt cx="0" cy="0"/>
        </a:xfrm>
      </p:grpSpPr>
      <p:grpSp>
        <p:nvGrpSpPr>
          <p:cNvPr id="647" name="Group"/>
          <p:cNvGrpSpPr/>
          <p:nvPr/>
        </p:nvGrpSpPr>
        <p:grpSpPr>
          <a:xfrm>
            <a:off x="18288000" y="2891557"/>
            <a:ext cx="5461000" cy="10160001"/>
            <a:chOff x="0" y="0"/>
            <a:chExt cx="5461000" cy="10160000"/>
          </a:xfrm>
        </p:grpSpPr>
        <p:sp>
          <p:nvSpPr>
            <p:cNvPr id="645" name="Rectangle"/>
            <p:cNvSpPr/>
            <p:nvPr/>
          </p:nvSpPr>
          <p:spPr>
            <a:xfrm>
              <a:off x="0" y="0"/>
              <a:ext cx="5461000" cy="10160000"/>
            </a:xfrm>
            <a:prstGeom prst="rect">
              <a:avLst/>
            </a:prstGeom>
            <a:noFill/>
            <a:ln w="25400" cap="flat">
              <a:solidFill>
                <a:srgbClr val="6C6C6C"/>
              </a:solidFill>
              <a:prstDash val="solid"/>
              <a:miter lim="400000"/>
            </a:ln>
            <a:effectLst/>
          </p:spPr>
          <p:txBody>
            <a:bodyPr wrap="square" lIns="50800" tIns="50800" rIns="50800" bIns="50800" numCol="1" anchor="ctr">
              <a:noAutofit/>
            </a:bodyPr>
            <a:lstStyle/>
            <a:p>
              <a:pPr algn="ctr">
                <a:spcBef>
                  <a:spcPts val="0"/>
                </a:spcBef>
                <a:defRPr sz="3200">
                  <a:latin typeface="+mn-lt"/>
                  <a:ea typeface="+mn-ea"/>
                  <a:cs typeface="+mn-cs"/>
                  <a:sym typeface="Helvetica Neue Medium"/>
                </a:defRPr>
              </a:pPr>
            </a:p>
          </p:txBody>
        </p:sp>
        <p:sp>
          <p:nvSpPr>
            <p:cNvPr id="646" name="?"/>
            <p:cNvSpPr txBox="1"/>
            <p:nvPr/>
          </p:nvSpPr>
          <p:spPr>
            <a:xfrm>
              <a:off x="1827820" y="2514600"/>
              <a:ext cx="1805360" cy="51308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sz="30000">
                  <a:solidFill>
                    <a:srgbClr val="6C6C6C"/>
                  </a:solidFill>
                  <a:latin typeface="Palatino"/>
                  <a:ea typeface="Palatino"/>
                  <a:cs typeface="Palatino"/>
                  <a:sym typeface="Palatino"/>
                </a:defRPr>
              </a:lvl1pPr>
            </a:lstStyle>
            <a:p>
              <a:pPr/>
              <a:r>
                <a:t>?</a:t>
              </a:r>
            </a:p>
          </p:txBody>
        </p:sp>
      </p:grpSp>
      <p:grpSp>
        <p:nvGrpSpPr>
          <p:cNvPr id="651" name="Group"/>
          <p:cNvGrpSpPr/>
          <p:nvPr/>
        </p:nvGrpSpPr>
        <p:grpSpPr>
          <a:xfrm>
            <a:off x="635000" y="1246569"/>
            <a:ext cx="5461000" cy="11804989"/>
            <a:chOff x="0" y="0"/>
            <a:chExt cx="5461000" cy="11804987"/>
          </a:xfrm>
        </p:grpSpPr>
        <p:pic>
          <p:nvPicPr>
            <p:cNvPr id="648" name="Page_48.jpg" descr="Page_48.jpg"/>
            <p:cNvPicPr>
              <a:picLocks noChangeAspect="0"/>
            </p:cNvPicPr>
            <p:nvPr/>
          </p:nvPicPr>
          <p:blipFill>
            <a:blip r:embed="rId2">
              <a:extLst/>
            </a:blip>
            <a:srcRect l="7510" t="0" r="16570" b="0"/>
            <a:stretch>
              <a:fillRect/>
            </a:stretch>
          </p:blipFill>
          <p:spPr>
            <a:xfrm>
              <a:off x="0" y="1644987"/>
              <a:ext cx="5461000" cy="10160001"/>
            </a:xfrm>
            <a:prstGeom prst="rect">
              <a:avLst/>
            </a:prstGeom>
            <a:ln w="12700" cap="flat">
              <a:noFill/>
              <a:miter lim="400000"/>
            </a:ln>
            <a:effectLst/>
          </p:spPr>
        </p:pic>
        <p:sp>
          <p:nvSpPr>
            <p:cNvPr id="649" name="Sanctuary"/>
            <p:cNvSpPr txBox="1"/>
            <p:nvPr/>
          </p:nvSpPr>
          <p:spPr>
            <a:xfrm>
              <a:off x="854303" y="567716"/>
              <a:ext cx="3752394" cy="9398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cap="all">
                  <a:latin typeface="Avenir Next Demi Bold"/>
                  <a:ea typeface="Avenir Next Demi Bold"/>
                  <a:cs typeface="Avenir Next Demi Bold"/>
                  <a:sym typeface="Avenir Next Demi Bold"/>
                </a:defRPr>
              </a:lvl1pPr>
            </a:lstStyle>
            <a:p>
              <a:pPr/>
              <a:r>
                <a:t>Sanctuary</a:t>
              </a:r>
            </a:p>
          </p:txBody>
        </p:sp>
        <p:sp>
          <p:nvSpPr>
            <p:cNvPr id="650" name="Plan"/>
            <p:cNvSpPr txBox="1"/>
            <p:nvPr/>
          </p:nvSpPr>
          <p:spPr>
            <a:xfrm>
              <a:off x="2155906" y="0"/>
              <a:ext cx="1149188" cy="7620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cap="small" sz="3800">
                  <a:solidFill>
                    <a:srgbClr val="FFFB00"/>
                  </a:solidFill>
                  <a:latin typeface="Avenir Light"/>
                  <a:ea typeface="Avenir Light"/>
                  <a:cs typeface="Avenir Light"/>
                  <a:sym typeface="Avenir Light"/>
                </a:defRPr>
              </a:lvl1pPr>
            </a:lstStyle>
            <a:p>
              <a:pPr/>
              <a:r>
                <a:t>Plan</a:t>
              </a:r>
            </a:p>
          </p:txBody>
        </p:sp>
      </p:grpSp>
      <p:grpSp>
        <p:nvGrpSpPr>
          <p:cNvPr id="655" name="Group"/>
          <p:cNvGrpSpPr/>
          <p:nvPr/>
        </p:nvGrpSpPr>
        <p:grpSpPr>
          <a:xfrm>
            <a:off x="6519333" y="1246569"/>
            <a:ext cx="5461001" cy="11804989"/>
            <a:chOff x="0" y="0"/>
            <a:chExt cx="5461000" cy="11804987"/>
          </a:xfrm>
        </p:grpSpPr>
        <p:pic>
          <p:nvPicPr>
            <p:cNvPr id="652" name="GoodSalt_lwjas0180.jpg" descr="GoodSalt_lwjas0180.jpg"/>
            <p:cNvPicPr>
              <a:picLocks noChangeAspect="0"/>
            </p:cNvPicPr>
            <p:nvPr/>
          </p:nvPicPr>
          <p:blipFill>
            <a:blip r:embed="rId3">
              <a:extLst/>
            </a:blip>
            <a:srcRect l="0" t="2881" r="15228" b="16098"/>
            <a:stretch>
              <a:fillRect/>
            </a:stretch>
          </p:blipFill>
          <p:spPr>
            <a:xfrm>
              <a:off x="0" y="1644987"/>
              <a:ext cx="5461000" cy="10160001"/>
            </a:xfrm>
            <a:prstGeom prst="rect">
              <a:avLst/>
            </a:prstGeom>
            <a:ln w="12700" cap="flat">
              <a:noFill/>
              <a:miter lim="400000"/>
            </a:ln>
            <a:effectLst/>
          </p:spPr>
        </p:pic>
        <p:sp>
          <p:nvSpPr>
            <p:cNvPr id="653" name="DANIEL"/>
            <p:cNvSpPr txBox="1"/>
            <p:nvPr/>
          </p:nvSpPr>
          <p:spPr>
            <a:xfrm>
              <a:off x="1567231" y="567716"/>
              <a:ext cx="2326539" cy="9398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cap="all">
                  <a:latin typeface="Avenir Next Demi Bold"/>
                  <a:ea typeface="Avenir Next Demi Bold"/>
                  <a:cs typeface="Avenir Next Demi Bold"/>
                  <a:sym typeface="Avenir Next Demi Bold"/>
                </a:defRPr>
              </a:lvl1pPr>
            </a:lstStyle>
            <a:p>
              <a:pPr/>
              <a:r>
                <a:t>DANIEL</a:t>
              </a:r>
            </a:p>
          </p:txBody>
        </p:sp>
        <p:sp>
          <p:nvSpPr>
            <p:cNvPr id="654" name="Time"/>
            <p:cNvSpPr txBox="1"/>
            <p:nvPr/>
          </p:nvSpPr>
          <p:spPr>
            <a:xfrm>
              <a:off x="2198568" y="0"/>
              <a:ext cx="1063864" cy="7620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cap="small" sz="3800">
                  <a:solidFill>
                    <a:srgbClr val="FFFB00"/>
                  </a:solidFill>
                  <a:latin typeface="Avenir Light"/>
                  <a:ea typeface="Avenir Light"/>
                  <a:cs typeface="Avenir Light"/>
                  <a:sym typeface="Avenir Light"/>
                </a:defRPr>
              </a:lvl1pPr>
            </a:lstStyle>
            <a:p>
              <a:pPr/>
              <a:r>
                <a:t>Time</a:t>
              </a:r>
            </a:p>
          </p:txBody>
        </p:sp>
      </p:grpSp>
      <p:grpSp>
        <p:nvGrpSpPr>
          <p:cNvPr id="659" name="Group"/>
          <p:cNvGrpSpPr/>
          <p:nvPr/>
        </p:nvGrpSpPr>
        <p:grpSpPr>
          <a:xfrm>
            <a:off x="12403666" y="1246569"/>
            <a:ext cx="5461001" cy="11804989"/>
            <a:chOff x="0" y="0"/>
            <a:chExt cx="5461000" cy="11804987"/>
          </a:xfrm>
        </p:grpSpPr>
        <p:pic>
          <p:nvPicPr>
            <p:cNvPr id="656" name="jcgas0032.jpg" descr="jcgas0032.jpg"/>
            <p:cNvPicPr>
              <a:picLocks noChangeAspect="0"/>
            </p:cNvPicPr>
            <p:nvPr/>
          </p:nvPicPr>
          <p:blipFill>
            <a:blip r:embed="rId4">
              <a:extLst/>
            </a:blip>
            <a:srcRect l="13881" t="0" r="31558" b="0"/>
            <a:stretch>
              <a:fillRect/>
            </a:stretch>
          </p:blipFill>
          <p:spPr>
            <a:xfrm>
              <a:off x="0" y="1644987"/>
              <a:ext cx="5461000" cy="10160001"/>
            </a:xfrm>
            <a:prstGeom prst="rect">
              <a:avLst/>
            </a:prstGeom>
            <a:ln w="12700" cap="flat">
              <a:noFill/>
              <a:miter lim="400000"/>
            </a:ln>
            <a:effectLst/>
          </p:spPr>
        </p:pic>
        <p:sp>
          <p:nvSpPr>
            <p:cNvPr id="657" name="Revelation"/>
            <p:cNvSpPr txBox="1"/>
            <p:nvPr/>
          </p:nvSpPr>
          <p:spPr>
            <a:xfrm>
              <a:off x="802486" y="567716"/>
              <a:ext cx="3856026" cy="9398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cap="all">
                  <a:latin typeface="Avenir Next Demi Bold"/>
                  <a:ea typeface="Avenir Next Demi Bold"/>
                  <a:cs typeface="Avenir Next Demi Bold"/>
                  <a:sym typeface="Avenir Next Demi Bold"/>
                </a:defRPr>
              </a:lvl1pPr>
            </a:lstStyle>
            <a:p>
              <a:pPr/>
              <a:r>
                <a:t>Revelation</a:t>
              </a:r>
            </a:p>
          </p:txBody>
        </p:sp>
        <p:sp>
          <p:nvSpPr>
            <p:cNvPr id="658" name="Event"/>
            <p:cNvSpPr txBox="1"/>
            <p:nvPr/>
          </p:nvSpPr>
          <p:spPr>
            <a:xfrm>
              <a:off x="2040322" y="0"/>
              <a:ext cx="1380354" cy="7620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cap="small" sz="3800">
                  <a:solidFill>
                    <a:srgbClr val="FFFB00"/>
                  </a:solidFill>
                  <a:latin typeface="Avenir Light"/>
                  <a:ea typeface="Avenir Light"/>
                  <a:cs typeface="Avenir Light"/>
                  <a:sym typeface="Avenir Light"/>
                </a:defRPr>
              </a:lvl1pPr>
            </a:lstStyle>
            <a:p>
              <a:pPr/>
              <a:r>
                <a:t>Event</a:t>
              </a:r>
            </a:p>
          </p:txBody>
        </p:sp>
      </p:grpSp>
      <p:pic>
        <p:nvPicPr>
          <p:cNvPr id="660" name="GoodSalt_lwjas0356.jpg" descr="GoodSalt_lwjas0356.jpg"/>
          <p:cNvPicPr>
            <a:picLocks noChangeAspect="0"/>
          </p:cNvPicPr>
          <p:nvPr/>
        </p:nvPicPr>
        <p:blipFill>
          <a:blip r:embed="rId5">
            <a:extLst/>
          </a:blip>
          <a:srcRect l="12318" t="0" r="14262" b="0"/>
          <a:stretch>
            <a:fillRect/>
          </a:stretch>
        </p:blipFill>
        <p:spPr>
          <a:xfrm>
            <a:off x="18287999" y="2891557"/>
            <a:ext cx="5461001" cy="10160001"/>
          </a:xfrm>
          <a:prstGeom prst="rect">
            <a:avLst/>
          </a:prstGeom>
          <a:ln w="12700">
            <a:miter lim="400000"/>
          </a:ln>
        </p:spPr>
      </p:pic>
      <p:grpSp>
        <p:nvGrpSpPr>
          <p:cNvPr id="663" name="Group"/>
          <p:cNvGrpSpPr/>
          <p:nvPr/>
        </p:nvGrpSpPr>
        <p:grpSpPr>
          <a:xfrm>
            <a:off x="18409784" y="375193"/>
            <a:ext cx="5217433" cy="2378893"/>
            <a:chOff x="0" y="0"/>
            <a:chExt cx="5217431" cy="2378892"/>
          </a:xfrm>
        </p:grpSpPr>
        <p:sp>
          <p:nvSpPr>
            <p:cNvPr id="661" name="Righteousness by Faith"/>
            <p:cNvSpPr txBox="1"/>
            <p:nvPr/>
          </p:nvSpPr>
          <p:spPr>
            <a:xfrm>
              <a:off x="0" y="600892"/>
              <a:ext cx="5217432" cy="17780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spAutoFit/>
            </a:bodyPr>
            <a:lstStyle>
              <a:lvl1pPr algn="ctr">
                <a:defRPr cap="all">
                  <a:latin typeface="Avenir Next Demi Bold"/>
                  <a:ea typeface="Avenir Next Demi Bold"/>
                  <a:cs typeface="Avenir Next Demi Bold"/>
                  <a:sym typeface="Avenir Next Demi Bold"/>
                </a:defRPr>
              </a:lvl1pPr>
            </a:lstStyle>
            <a:p>
              <a:pPr/>
              <a:r>
                <a:t>Righteousness by Faith</a:t>
              </a:r>
            </a:p>
          </p:txBody>
        </p:sp>
        <p:sp>
          <p:nvSpPr>
            <p:cNvPr id="662" name="Character"/>
            <p:cNvSpPr txBox="1"/>
            <p:nvPr/>
          </p:nvSpPr>
          <p:spPr>
            <a:xfrm>
              <a:off x="1387727" y="0"/>
              <a:ext cx="2441978" cy="7620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cap="small" sz="3800">
                  <a:solidFill>
                    <a:srgbClr val="FFFB00"/>
                  </a:solidFill>
                  <a:latin typeface="Avenir Light"/>
                  <a:ea typeface="Avenir Light"/>
                  <a:cs typeface="Avenir Light"/>
                  <a:sym typeface="Avenir Light"/>
                </a:defRPr>
              </a:lvl1pPr>
            </a:lstStyle>
            <a:p>
              <a:pPr/>
              <a:r>
                <a:t>Character</a:t>
              </a:r>
            </a:p>
          </p:txBody>
        </p:sp>
      </p:gr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gradFill flip="none" rotWithShape="1">
          <a:gsLst>
            <a:gs pos="0">
              <a:schemeClr val="accent1">
                <a:hueOff val="373667"/>
                <a:lumOff val="-17254"/>
              </a:schemeClr>
            </a:gs>
            <a:gs pos="31993">
              <a:srgbClr val="001A31"/>
            </a:gs>
            <a:gs pos="69791">
              <a:srgbClr val="000000"/>
            </a:gs>
          </a:gsLst>
          <a:lin ang="5400000" scaled="0"/>
        </a:gradFill>
      </p:bgPr>
    </p:bg>
    <p:spTree>
      <p:nvGrpSpPr>
        <p:cNvPr id="1" name=""/>
        <p:cNvGrpSpPr/>
        <p:nvPr/>
      </p:nvGrpSpPr>
      <p:grpSpPr>
        <a:xfrm>
          <a:off x="0" y="0"/>
          <a:ext cx="0" cy="0"/>
          <a:chOff x="0" y="0"/>
          <a:chExt cx="0" cy="0"/>
        </a:xfrm>
      </p:grpSpPr>
      <p:sp>
        <p:nvSpPr>
          <p:cNvPr id="171" name="“All Scripture is inspired by God”…"/>
          <p:cNvSpPr txBox="1"/>
          <p:nvPr>
            <p:ph type="body" sz="half" idx="1"/>
          </p:nvPr>
        </p:nvSpPr>
        <p:spPr>
          <a:xfrm>
            <a:off x="1689100" y="1016000"/>
            <a:ext cx="21005800" cy="5651500"/>
          </a:xfrm>
          <a:prstGeom prst="rect">
            <a:avLst/>
          </a:prstGeom>
        </p:spPr>
        <p:txBody>
          <a:bodyPr anchor="t"/>
          <a:lstStyle/>
          <a:p>
            <a:pPr marL="0" indent="0">
              <a:lnSpc>
                <a:spcPct val="110000"/>
              </a:lnSpc>
              <a:spcBef>
                <a:spcPts val="0"/>
              </a:spcBef>
              <a:buSzTx/>
              <a:buNone/>
              <a:defRPr sz="6400">
                <a:latin typeface="Avenir Next Medium"/>
                <a:ea typeface="Avenir Next Medium"/>
                <a:cs typeface="Avenir Next Medium"/>
                <a:sym typeface="Avenir Next Medium"/>
              </a:defRPr>
            </a:pPr>
            <a:r>
              <a:t>“</a:t>
            </a:r>
            <a:r>
              <a:rPr b="1">
                <a:solidFill>
                  <a:srgbClr val="FFFB00"/>
                </a:solidFill>
                <a:latin typeface="Avenir Next Regular"/>
                <a:ea typeface="Avenir Next Regular"/>
                <a:cs typeface="Avenir Next Regular"/>
                <a:sym typeface="Avenir Next Regular"/>
              </a:rPr>
              <a:t>All</a:t>
            </a:r>
            <a:r>
              <a:t> Scripture is inspired by God”</a:t>
            </a:r>
          </a:p>
          <a:p>
            <a:pPr marL="0" indent="0" algn="r">
              <a:lnSpc>
                <a:spcPct val="110000"/>
              </a:lnSpc>
              <a:spcBef>
                <a:spcPts val="0"/>
              </a:spcBef>
              <a:buSzTx/>
              <a:buNone/>
              <a:defRPr sz="6400">
                <a:latin typeface="Avenir Next Medium"/>
                <a:ea typeface="Avenir Next Medium"/>
                <a:cs typeface="Avenir Next Medium"/>
                <a:sym typeface="Avenir Next Medium"/>
              </a:defRPr>
            </a:pPr>
            <a:r>
              <a:rPr b="1" i="1" sz="5800">
                <a:solidFill>
                  <a:srgbClr val="FFD479"/>
                </a:solidFill>
                <a:latin typeface="Palatino"/>
                <a:ea typeface="Palatino"/>
                <a:cs typeface="Palatino"/>
                <a:sym typeface="Palatino"/>
              </a:rPr>
              <a:t>– 2 Timothy 3:16 </a:t>
            </a:r>
            <a:r>
              <a:rPr i="1" sz="4000">
                <a:latin typeface="Palatino"/>
                <a:ea typeface="Palatino"/>
                <a:cs typeface="Palatino"/>
                <a:sym typeface="Palatino"/>
              </a:rPr>
              <a:t>GNT</a:t>
            </a:r>
          </a:p>
        </p:txBody>
      </p:sp>
      <p:grpSp>
        <p:nvGrpSpPr>
          <p:cNvPr id="186" name="Group"/>
          <p:cNvGrpSpPr/>
          <p:nvPr/>
        </p:nvGrpSpPr>
        <p:grpSpPr>
          <a:xfrm>
            <a:off x="2245712" y="10293197"/>
            <a:ext cx="19892576" cy="1446742"/>
            <a:chOff x="0" y="0"/>
            <a:chExt cx="19892574" cy="1446741"/>
          </a:xfrm>
        </p:grpSpPr>
        <p:grpSp>
          <p:nvGrpSpPr>
            <p:cNvPr id="184" name="Group"/>
            <p:cNvGrpSpPr/>
            <p:nvPr/>
          </p:nvGrpSpPr>
          <p:grpSpPr>
            <a:xfrm>
              <a:off x="0" y="-1"/>
              <a:ext cx="19892576" cy="1422706"/>
              <a:chOff x="0" y="0"/>
              <a:chExt cx="19892575" cy="1422704"/>
            </a:xfrm>
          </p:grpSpPr>
          <p:grpSp>
            <p:nvGrpSpPr>
              <p:cNvPr id="177" name="Group"/>
              <p:cNvGrpSpPr/>
              <p:nvPr/>
            </p:nvGrpSpPr>
            <p:grpSpPr>
              <a:xfrm>
                <a:off x="1606231" y="53587"/>
                <a:ext cx="16563622" cy="1366331"/>
                <a:chOff x="0" y="0"/>
                <a:chExt cx="16563621" cy="1366329"/>
              </a:xfrm>
            </p:grpSpPr>
            <p:pic>
              <p:nvPicPr>
                <p:cNvPr id="172" name="origBible copy 7.jpg" descr="origBible copy 7.jpg"/>
                <p:cNvPicPr>
                  <a:picLocks noChangeAspect="1"/>
                </p:cNvPicPr>
                <p:nvPr/>
              </p:nvPicPr>
              <p:blipFill>
                <a:blip r:embed="rId2">
                  <a:extLst/>
                </a:blip>
                <a:stretch>
                  <a:fillRect/>
                </a:stretch>
              </p:blipFill>
              <p:spPr>
                <a:xfrm>
                  <a:off x="0" y="54222"/>
                  <a:ext cx="5808900" cy="1238606"/>
                </a:xfrm>
                <a:prstGeom prst="rect">
                  <a:avLst/>
                </a:prstGeom>
                <a:ln w="12700" cap="flat">
                  <a:noFill/>
                  <a:miter lim="400000"/>
                </a:ln>
                <a:effectLst/>
              </p:spPr>
            </p:pic>
            <p:grpSp>
              <p:nvGrpSpPr>
                <p:cNvPr id="175" name="Group"/>
                <p:cNvGrpSpPr/>
                <p:nvPr/>
              </p:nvGrpSpPr>
              <p:grpSpPr>
                <a:xfrm>
                  <a:off x="5622442" y="0"/>
                  <a:ext cx="10941180" cy="1347051"/>
                  <a:chOff x="0" y="0"/>
                  <a:chExt cx="10941178" cy="1347050"/>
                </a:xfrm>
              </p:grpSpPr>
              <p:pic>
                <p:nvPicPr>
                  <p:cNvPr id="173" name="origBible copy 9.jpg" descr="origBible copy 9.jpg"/>
                  <p:cNvPicPr>
                    <a:picLocks noChangeAspect="1"/>
                  </p:cNvPicPr>
                  <p:nvPr/>
                </p:nvPicPr>
                <p:blipFill>
                  <a:blip r:embed="rId3">
                    <a:extLst/>
                  </a:blip>
                  <a:stretch>
                    <a:fillRect/>
                  </a:stretch>
                </p:blipFill>
                <p:spPr>
                  <a:xfrm>
                    <a:off x="5262136" y="0"/>
                    <a:ext cx="5679043" cy="1347051"/>
                  </a:xfrm>
                  <a:prstGeom prst="rect">
                    <a:avLst/>
                  </a:prstGeom>
                  <a:ln w="12700" cap="flat">
                    <a:noFill/>
                    <a:miter lim="400000"/>
                  </a:ln>
                  <a:effectLst/>
                </p:spPr>
              </p:pic>
              <p:pic>
                <p:nvPicPr>
                  <p:cNvPr id="174" name="origBible copy 8.jpg" descr="origBible copy 8.jpg"/>
                  <p:cNvPicPr>
                    <a:picLocks noChangeAspect="1"/>
                  </p:cNvPicPr>
                  <p:nvPr/>
                </p:nvPicPr>
                <p:blipFill>
                  <a:blip r:embed="rId4">
                    <a:extLst/>
                  </a:blip>
                  <a:stretch>
                    <a:fillRect/>
                  </a:stretch>
                </p:blipFill>
                <p:spPr>
                  <a:xfrm>
                    <a:off x="0" y="22961"/>
                    <a:ext cx="5434125" cy="1301129"/>
                  </a:xfrm>
                  <a:prstGeom prst="rect">
                    <a:avLst/>
                  </a:prstGeom>
                  <a:ln w="12700" cap="flat">
                    <a:noFill/>
                    <a:miter lim="400000"/>
                  </a:ln>
                  <a:effectLst/>
                </p:spPr>
              </p:pic>
            </p:grpSp>
            <p:sp>
              <p:nvSpPr>
                <p:cNvPr id="176" name="Rectangle"/>
                <p:cNvSpPr/>
                <p:nvPr/>
              </p:nvSpPr>
              <p:spPr>
                <a:xfrm>
                  <a:off x="6870" y="1178883"/>
                  <a:ext cx="16549337" cy="187447"/>
                </a:xfrm>
                <a:prstGeom prst="rect">
                  <a:avLst/>
                </a:prstGeom>
                <a:solidFill>
                  <a:srgbClr val="BC6432"/>
                </a:solidFill>
                <a:ln w="12700" cap="flat">
                  <a:noFill/>
                  <a:miter lim="400000"/>
                </a:ln>
                <a:effectLst/>
              </p:spPr>
              <p:txBody>
                <a:bodyPr wrap="square" lIns="50800" tIns="50800" rIns="50800" bIns="50800" numCol="1" anchor="ctr">
                  <a:noAutofit/>
                </a:bodyPr>
                <a:lstStyle/>
                <a:p>
                  <a:pPr algn="ctr">
                    <a:spcBef>
                      <a:spcPts val="0"/>
                    </a:spcBef>
                    <a:defRPr sz="3200">
                      <a:latin typeface="+mn-lt"/>
                      <a:ea typeface="+mn-ea"/>
                      <a:cs typeface="+mn-cs"/>
                      <a:sym typeface="Helvetica Neue Medium"/>
                    </a:defRPr>
                  </a:pPr>
                </a:p>
              </p:txBody>
            </p:sp>
          </p:grpSp>
          <p:sp>
            <p:nvSpPr>
              <p:cNvPr id="178" name="Rectangle"/>
              <p:cNvSpPr/>
              <p:nvPr/>
            </p:nvSpPr>
            <p:spPr>
              <a:xfrm>
                <a:off x="0" y="0"/>
                <a:ext cx="1763218" cy="1257300"/>
              </a:xfrm>
              <a:prstGeom prst="rect">
                <a:avLst/>
              </a:prstGeom>
              <a:solidFill>
                <a:srgbClr val="000000"/>
              </a:solidFill>
              <a:ln w="12700" cap="flat">
                <a:noFill/>
                <a:miter lim="400000"/>
              </a:ln>
              <a:effectLst/>
            </p:spPr>
            <p:txBody>
              <a:bodyPr wrap="square" lIns="50800" tIns="50800" rIns="50800" bIns="50800" numCol="1" anchor="ctr">
                <a:noAutofit/>
              </a:bodyPr>
              <a:lstStyle/>
              <a:p>
                <a:pPr algn="ctr">
                  <a:spcBef>
                    <a:spcPts val="0"/>
                  </a:spcBef>
                  <a:defRPr sz="3200">
                    <a:latin typeface="+mn-lt"/>
                    <a:ea typeface="+mn-ea"/>
                    <a:cs typeface="+mn-cs"/>
                    <a:sym typeface="Helvetica Neue Medium"/>
                  </a:defRPr>
                </a:pPr>
              </a:p>
            </p:txBody>
          </p:sp>
          <p:sp>
            <p:nvSpPr>
              <p:cNvPr id="179" name="Line"/>
              <p:cNvSpPr/>
              <p:nvPr/>
            </p:nvSpPr>
            <p:spPr>
              <a:xfrm flipV="1">
                <a:off x="6241" y="1327454"/>
                <a:ext cx="1776135" cy="25401"/>
              </a:xfrm>
              <a:prstGeom prst="line">
                <a:avLst/>
              </a:prstGeom>
              <a:noFill/>
              <a:ln w="190500" cap="flat">
                <a:solidFill>
                  <a:srgbClr val="B0683D"/>
                </a:solidFill>
                <a:prstDash val="solid"/>
                <a:miter lim="400000"/>
              </a:ln>
              <a:effectLst/>
            </p:spPr>
            <p:txBody>
              <a:bodyPr wrap="square" lIns="50800" tIns="50800" rIns="50800" bIns="50800" numCol="1" anchor="ctr">
                <a:noAutofit/>
              </a:bodyPr>
              <a:lstStyle/>
              <a:p>
                <a:pPr/>
              </a:p>
            </p:txBody>
          </p:sp>
          <p:sp>
            <p:nvSpPr>
              <p:cNvPr id="180" name="Line"/>
              <p:cNvSpPr/>
              <p:nvPr/>
            </p:nvSpPr>
            <p:spPr>
              <a:xfrm flipH="1">
                <a:off x="1858575" y="0"/>
                <a:ext cx="1" cy="1422705"/>
              </a:xfrm>
              <a:prstGeom prst="line">
                <a:avLst/>
              </a:prstGeom>
              <a:noFill/>
              <a:ln w="190500" cap="flat">
                <a:solidFill>
                  <a:srgbClr val="B0683D"/>
                </a:solidFill>
                <a:prstDash val="solid"/>
                <a:miter lim="400000"/>
              </a:ln>
              <a:effectLst/>
            </p:spPr>
            <p:txBody>
              <a:bodyPr wrap="square" lIns="50800" tIns="50800" rIns="50800" bIns="50800" numCol="1" anchor="ctr">
                <a:noAutofit/>
              </a:bodyPr>
              <a:lstStyle/>
              <a:p>
                <a:pPr/>
              </a:p>
            </p:txBody>
          </p:sp>
          <p:sp>
            <p:nvSpPr>
              <p:cNvPr id="181" name="Rectangle"/>
              <p:cNvSpPr/>
              <p:nvPr/>
            </p:nvSpPr>
            <p:spPr>
              <a:xfrm flipH="1">
                <a:off x="18129358" y="0"/>
                <a:ext cx="1763218" cy="1257300"/>
              </a:xfrm>
              <a:prstGeom prst="rect">
                <a:avLst/>
              </a:prstGeom>
              <a:solidFill>
                <a:srgbClr val="000000"/>
              </a:solidFill>
              <a:ln w="12700" cap="flat">
                <a:noFill/>
                <a:miter lim="400000"/>
              </a:ln>
              <a:effectLst/>
            </p:spPr>
            <p:txBody>
              <a:bodyPr wrap="square" lIns="50800" tIns="50800" rIns="50800" bIns="50800" numCol="1" anchor="ctr">
                <a:noAutofit/>
              </a:bodyPr>
              <a:lstStyle/>
              <a:p>
                <a:pPr algn="ctr">
                  <a:spcBef>
                    <a:spcPts val="0"/>
                  </a:spcBef>
                  <a:defRPr sz="3200">
                    <a:latin typeface="+mn-lt"/>
                    <a:ea typeface="+mn-ea"/>
                    <a:cs typeface="+mn-cs"/>
                    <a:sym typeface="Helvetica Neue Medium"/>
                  </a:defRPr>
                </a:pPr>
              </a:p>
            </p:txBody>
          </p:sp>
          <p:sp>
            <p:nvSpPr>
              <p:cNvPr id="182" name="Line"/>
              <p:cNvSpPr/>
              <p:nvPr/>
            </p:nvSpPr>
            <p:spPr>
              <a:xfrm flipH="1" flipV="1">
                <a:off x="18110199" y="1327454"/>
                <a:ext cx="1776134" cy="25401"/>
              </a:xfrm>
              <a:prstGeom prst="line">
                <a:avLst/>
              </a:prstGeom>
              <a:noFill/>
              <a:ln w="190500" cap="flat">
                <a:solidFill>
                  <a:srgbClr val="B0683D"/>
                </a:solidFill>
                <a:prstDash val="solid"/>
                <a:miter lim="400000"/>
              </a:ln>
              <a:effectLst/>
            </p:spPr>
            <p:txBody>
              <a:bodyPr wrap="square" lIns="50800" tIns="50800" rIns="50800" bIns="50800" numCol="1" anchor="ctr">
                <a:noAutofit/>
              </a:bodyPr>
              <a:lstStyle/>
              <a:p>
                <a:pPr/>
              </a:p>
            </p:txBody>
          </p:sp>
          <p:sp>
            <p:nvSpPr>
              <p:cNvPr id="183" name="Line"/>
              <p:cNvSpPr/>
              <p:nvPr/>
            </p:nvSpPr>
            <p:spPr>
              <a:xfrm>
                <a:off x="18034000" y="0"/>
                <a:ext cx="1" cy="1422705"/>
              </a:xfrm>
              <a:prstGeom prst="line">
                <a:avLst/>
              </a:prstGeom>
              <a:noFill/>
              <a:ln w="190500" cap="flat">
                <a:solidFill>
                  <a:srgbClr val="B0683D"/>
                </a:solidFill>
                <a:prstDash val="solid"/>
                <a:miter lim="400000"/>
              </a:ln>
              <a:effectLst/>
            </p:spPr>
            <p:txBody>
              <a:bodyPr wrap="square" lIns="50800" tIns="50800" rIns="50800" bIns="50800" numCol="1" anchor="ctr">
                <a:noAutofit/>
              </a:bodyPr>
              <a:lstStyle/>
              <a:p>
                <a:pPr/>
              </a:p>
            </p:txBody>
          </p:sp>
        </p:grpSp>
        <p:sp>
          <p:nvSpPr>
            <p:cNvPr id="185" name="Rectangle"/>
            <p:cNvSpPr/>
            <p:nvPr/>
          </p:nvSpPr>
          <p:spPr>
            <a:xfrm>
              <a:off x="13829" y="1364968"/>
              <a:ext cx="19862801" cy="81774"/>
            </a:xfrm>
            <a:prstGeom prst="rect">
              <a:avLst/>
            </a:prstGeom>
            <a:solidFill>
              <a:srgbClr val="B0683D"/>
            </a:solidFill>
            <a:ln w="12700" cap="flat">
              <a:noFill/>
              <a:miter lim="400000"/>
            </a:ln>
            <a:effectLst/>
          </p:spPr>
          <p:txBody>
            <a:bodyPr wrap="square" lIns="50800" tIns="50800" rIns="50800" bIns="50800" numCol="1" anchor="ctr">
              <a:noAutofit/>
            </a:bodyPr>
            <a:lstStyle/>
            <a:p>
              <a:pPr algn="ctr">
                <a:spcBef>
                  <a:spcPts val="0"/>
                </a:spcBef>
                <a:defRPr sz="3200">
                  <a:latin typeface="+mn-lt"/>
                  <a:ea typeface="+mn-ea"/>
                  <a:cs typeface="+mn-cs"/>
                  <a:sym typeface="Helvetica Neue Medium"/>
                </a:defRPr>
              </a:pPr>
            </a:p>
          </p:txBody>
        </p:sp>
      </p:grpSp>
    </p:spTree>
  </p:cSld>
  <p:clrMapOvr>
    <a:masterClrMapping/>
  </p:clrMapOvr>
  <p:transition xmlns:p14="http://schemas.microsoft.com/office/powerpoint/2010/main" spd="med" advClick="1"/>
</p:sld>
</file>

<file path=ppt/slides/slide3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gradFill flip="none" rotWithShape="1">
          <a:gsLst>
            <a:gs pos="0">
              <a:schemeClr val="accent1">
                <a:hueOff val="373667"/>
                <a:lumOff val="-17254"/>
              </a:schemeClr>
            </a:gs>
            <a:gs pos="31993">
              <a:srgbClr val="001A31"/>
            </a:gs>
            <a:gs pos="69791">
              <a:srgbClr val="000000"/>
            </a:gs>
          </a:gsLst>
          <a:lin ang="5400000" scaled="0"/>
        </a:gradFill>
      </p:bgPr>
    </p:bg>
    <p:spTree>
      <p:nvGrpSpPr>
        <p:cNvPr id="1" name=""/>
        <p:cNvGrpSpPr/>
        <p:nvPr/>
      </p:nvGrpSpPr>
      <p:grpSpPr>
        <a:xfrm>
          <a:off x="0" y="0"/>
          <a:ext cx="0" cy="0"/>
          <a:chOff x="0" y="0"/>
          <a:chExt cx="0" cy="0"/>
        </a:xfrm>
      </p:grpSpPr>
      <p:grpSp>
        <p:nvGrpSpPr>
          <p:cNvPr id="699" name="Group"/>
          <p:cNvGrpSpPr/>
          <p:nvPr/>
        </p:nvGrpSpPr>
        <p:grpSpPr>
          <a:xfrm>
            <a:off x="243307" y="6978488"/>
            <a:ext cx="23929781" cy="5660286"/>
            <a:chOff x="0" y="0"/>
            <a:chExt cx="23929779" cy="5660285"/>
          </a:xfrm>
        </p:grpSpPr>
        <p:sp>
          <p:nvSpPr>
            <p:cNvPr id="665" name="Line"/>
            <p:cNvSpPr/>
            <p:nvPr/>
          </p:nvSpPr>
          <p:spPr>
            <a:xfrm>
              <a:off x="4904537" y="5342785"/>
              <a:ext cx="14359243" cy="1"/>
            </a:xfrm>
            <a:prstGeom prst="line">
              <a:avLst/>
            </a:prstGeom>
            <a:noFill/>
            <a:ln w="63500" cap="flat">
              <a:solidFill>
                <a:srgbClr val="FFD479"/>
              </a:solidFill>
              <a:prstDash val="solid"/>
              <a:miter lim="400000"/>
              <a:tailEnd type="triangle" w="med" len="med"/>
            </a:ln>
            <a:effectLst/>
          </p:spPr>
          <p:txBody>
            <a:bodyPr wrap="square" lIns="50800" tIns="50800" rIns="50800" bIns="50800" numCol="1" anchor="ctr">
              <a:noAutofit/>
            </a:bodyPr>
            <a:lstStyle/>
            <a:p>
              <a:pPr/>
            </a:p>
          </p:txBody>
        </p:sp>
        <p:grpSp>
          <p:nvGrpSpPr>
            <p:cNvPr id="668" name="Group"/>
            <p:cNvGrpSpPr/>
            <p:nvPr/>
          </p:nvGrpSpPr>
          <p:grpSpPr>
            <a:xfrm>
              <a:off x="0" y="565312"/>
              <a:ext cx="3860326" cy="2616654"/>
              <a:chOff x="0" y="0"/>
              <a:chExt cx="3860325" cy="2616653"/>
            </a:xfrm>
          </p:grpSpPr>
          <p:sp>
            <p:nvSpPr>
              <p:cNvPr id="700" name="Connection Line"/>
              <p:cNvSpPr/>
              <p:nvPr/>
            </p:nvSpPr>
            <p:spPr>
              <a:xfrm>
                <a:off x="0" y="0"/>
                <a:ext cx="3860326" cy="261665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cubicBezTo>
                      <a:pt x="18738" y="9047"/>
                      <a:pt x="11538" y="1847"/>
                      <a:pt x="0" y="0"/>
                    </a:cubicBezTo>
                  </a:path>
                </a:pathLst>
              </a:custGeom>
              <a:noFill/>
              <a:ln w="25400" cap="flat">
                <a:solidFill>
                  <a:srgbClr val="FFFFFF"/>
                </a:solidFill>
                <a:prstDash val="solid"/>
                <a:miter lim="400000"/>
              </a:ln>
              <a:effectLst/>
            </p:spPr>
            <p:txBody>
              <a:bodyPr/>
              <a:lstStyle/>
              <a:p>
                <a:pPr/>
              </a:p>
            </p:txBody>
          </p:sp>
          <p:sp>
            <p:nvSpPr>
              <p:cNvPr id="667" name="Eternity"/>
              <p:cNvSpPr txBox="1"/>
              <p:nvPr/>
            </p:nvSpPr>
            <p:spPr>
              <a:xfrm rot="1573389">
                <a:off x="1058919" y="990826"/>
                <a:ext cx="1742487" cy="6350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defRPr b="1" i="1" sz="3200">
                    <a:latin typeface="Palatino"/>
                    <a:ea typeface="Palatino"/>
                    <a:cs typeface="Palatino"/>
                    <a:sym typeface="Palatino"/>
                  </a:defRPr>
                </a:lvl1pPr>
              </a:lstStyle>
              <a:p>
                <a:pPr/>
                <a:r>
                  <a:t>Eternity</a:t>
                </a:r>
              </a:p>
            </p:txBody>
          </p:sp>
        </p:grpSp>
        <p:grpSp>
          <p:nvGrpSpPr>
            <p:cNvPr id="671" name="Group"/>
            <p:cNvGrpSpPr/>
            <p:nvPr/>
          </p:nvGrpSpPr>
          <p:grpSpPr>
            <a:xfrm flipH="1">
              <a:off x="20069454" y="563464"/>
              <a:ext cx="3860326" cy="2616654"/>
              <a:chOff x="0" y="0"/>
              <a:chExt cx="3860325" cy="2616653"/>
            </a:xfrm>
          </p:grpSpPr>
          <p:sp>
            <p:nvSpPr>
              <p:cNvPr id="701" name="Connection Line"/>
              <p:cNvSpPr/>
              <p:nvPr/>
            </p:nvSpPr>
            <p:spPr>
              <a:xfrm>
                <a:off x="0" y="0"/>
                <a:ext cx="3860326" cy="261665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cubicBezTo>
                      <a:pt x="18738" y="9047"/>
                      <a:pt x="11538" y="1847"/>
                      <a:pt x="0" y="0"/>
                    </a:cubicBezTo>
                  </a:path>
                </a:pathLst>
              </a:custGeom>
              <a:noFill/>
              <a:ln w="25400" cap="flat">
                <a:solidFill>
                  <a:srgbClr val="FFFFFF"/>
                </a:solidFill>
                <a:prstDash val="solid"/>
                <a:miter lim="400000"/>
              </a:ln>
              <a:effectLst/>
            </p:spPr>
            <p:txBody>
              <a:bodyPr/>
              <a:lstStyle/>
              <a:p>
                <a:pPr/>
              </a:p>
            </p:txBody>
          </p:sp>
          <p:sp>
            <p:nvSpPr>
              <p:cNvPr id="670" name="Eternity"/>
              <p:cNvSpPr txBox="1"/>
              <p:nvPr/>
            </p:nvSpPr>
            <p:spPr>
              <a:xfrm flipH="1" rot="1573389">
                <a:off x="1058919" y="990826"/>
                <a:ext cx="1742487" cy="6350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defRPr b="1" i="1" sz="3200">
                    <a:latin typeface="Palatino"/>
                    <a:ea typeface="Palatino"/>
                    <a:cs typeface="Palatino"/>
                    <a:sym typeface="Palatino"/>
                  </a:defRPr>
                </a:lvl1pPr>
              </a:lstStyle>
              <a:p>
                <a:pPr/>
                <a:r>
                  <a:t>Eternity</a:t>
                </a:r>
              </a:p>
            </p:txBody>
          </p:sp>
        </p:grpSp>
        <p:grpSp>
          <p:nvGrpSpPr>
            <p:cNvPr id="674" name="Group"/>
            <p:cNvGrpSpPr/>
            <p:nvPr/>
          </p:nvGrpSpPr>
          <p:grpSpPr>
            <a:xfrm>
              <a:off x="3858791" y="582027"/>
              <a:ext cx="16205201" cy="2579528"/>
              <a:chOff x="0" y="0"/>
              <a:chExt cx="16205200" cy="2579527"/>
            </a:xfrm>
          </p:grpSpPr>
          <p:sp>
            <p:nvSpPr>
              <p:cNvPr id="702" name="Connection Line"/>
              <p:cNvSpPr/>
              <p:nvPr/>
            </p:nvSpPr>
            <p:spPr>
              <a:xfrm>
                <a:off x="0" y="0"/>
                <a:ext cx="16205200" cy="2579528"/>
              </a:xfrm>
              <a:custGeom>
                <a:avLst/>
                <a:gdLst/>
                <a:ahLst/>
                <a:cxnLst>
                  <a:cxn ang="0">
                    <a:pos x="wd2" y="hd2"/>
                  </a:cxn>
                  <a:cxn ang="5400000">
                    <a:pos x="wd2" y="hd2"/>
                  </a:cxn>
                  <a:cxn ang="10800000">
                    <a:pos x="wd2" y="hd2"/>
                  </a:cxn>
                  <a:cxn ang="16200000">
                    <a:pos x="wd2" y="hd2"/>
                  </a:cxn>
                </a:cxnLst>
                <a:rect l="0" t="0" r="r" b="b"/>
                <a:pathLst>
                  <a:path w="21600" h="16200" fill="norm" stroke="1" extrusionOk="0">
                    <a:moveTo>
                      <a:pt x="0" y="16200"/>
                    </a:moveTo>
                    <a:cubicBezTo>
                      <a:pt x="6865" y="-5400"/>
                      <a:pt x="14065" y="-5400"/>
                      <a:pt x="21600" y="16200"/>
                    </a:cubicBezTo>
                  </a:path>
                </a:pathLst>
              </a:custGeom>
              <a:noFill/>
              <a:ln w="25400" cap="flat">
                <a:solidFill>
                  <a:srgbClr val="FFFFFF"/>
                </a:solidFill>
                <a:prstDash val="solid"/>
                <a:miter lim="400000"/>
              </a:ln>
              <a:effectLst/>
            </p:spPr>
            <p:txBody>
              <a:bodyPr/>
              <a:lstStyle/>
              <a:p>
                <a:pPr/>
              </a:p>
            </p:txBody>
          </p:sp>
          <p:sp>
            <p:nvSpPr>
              <p:cNvPr id="673" name="Time"/>
              <p:cNvSpPr txBox="1"/>
              <p:nvPr/>
            </p:nvSpPr>
            <p:spPr>
              <a:xfrm rot="21600000">
                <a:off x="7607633" y="335757"/>
                <a:ext cx="989934" cy="6350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defRPr b="1" i="1" sz="3200">
                    <a:latin typeface="Palatino"/>
                    <a:ea typeface="Palatino"/>
                    <a:cs typeface="Palatino"/>
                    <a:sym typeface="Palatino"/>
                  </a:defRPr>
                </a:lvl1pPr>
              </a:lstStyle>
              <a:p>
                <a:pPr/>
                <a:r>
                  <a:t>Time</a:t>
                </a:r>
              </a:p>
            </p:txBody>
          </p:sp>
        </p:grpSp>
        <p:sp>
          <p:nvSpPr>
            <p:cNvPr id="675" name="Alpha"/>
            <p:cNvSpPr txBox="1"/>
            <p:nvPr/>
          </p:nvSpPr>
          <p:spPr>
            <a:xfrm rot="21600000">
              <a:off x="2730643" y="5025285"/>
              <a:ext cx="1221186" cy="6350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b="1" i="1" sz="3200">
                  <a:latin typeface="Palatino"/>
                  <a:ea typeface="Palatino"/>
                  <a:cs typeface="Palatino"/>
                  <a:sym typeface="Palatino"/>
                </a:defRPr>
              </a:lvl1pPr>
            </a:lstStyle>
            <a:p>
              <a:pPr/>
              <a:r>
                <a:t>Alpha</a:t>
              </a:r>
            </a:p>
          </p:txBody>
        </p:sp>
        <p:sp>
          <p:nvSpPr>
            <p:cNvPr id="676" name="Omega"/>
            <p:cNvSpPr txBox="1"/>
            <p:nvPr/>
          </p:nvSpPr>
          <p:spPr>
            <a:xfrm rot="21600000">
              <a:off x="19922349" y="5025285"/>
              <a:ext cx="1400970" cy="6350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b="1" i="1" sz="3200">
                  <a:latin typeface="Palatino"/>
                  <a:ea typeface="Palatino"/>
                  <a:cs typeface="Palatino"/>
                  <a:sym typeface="Palatino"/>
                </a:defRPr>
              </a:lvl1pPr>
            </a:lstStyle>
            <a:p>
              <a:pPr/>
              <a:r>
                <a:t>Omega</a:t>
              </a:r>
            </a:p>
          </p:txBody>
        </p:sp>
        <p:grpSp>
          <p:nvGrpSpPr>
            <p:cNvPr id="692" name="Group"/>
            <p:cNvGrpSpPr/>
            <p:nvPr/>
          </p:nvGrpSpPr>
          <p:grpSpPr>
            <a:xfrm>
              <a:off x="2002404" y="2845114"/>
              <a:ext cx="19892576" cy="2114398"/>
              <a:chOff x="0" y="0"/>
              <a:chExt cx="19892574" cy="2114397"/>
            </a:xfrm>
          </p:grpSpPr>
          <p:grpSp>
            <p:nvGrpSpPr>
              <p:cNvPr id="689" name="Group"/>
              <p:cNvGrpSpPr/>
              <p:nvPr/>
            </p:nvGrpSpPr>
            <p:grpSpPr>
              <a:xfrm>
                <a:off x="0" y="463397"/>
                <a:ext cx="19892576" cy="1422706"/>
                <a:chOff x="0" y="0"/>
                <a:chExt cx="19892575" cy="1422704"/>
              </a:xfrm>
            </p:grpSpPr>
            <p:grpSp>
              <p:nvGrpSpPr>
                <p:cNvPr id="682" name="Group"/>
                <p:cNvGrpSpPr/>
                <p:nvPr/>
              </p:nvGrpSpPr>
              <p:grpSpPr>
                <a:xfrm>
                  <a:off x="1606231" y="53587"/>
                  <a:ext cx="16563622" cy="1366331"/>
                  <a:chOff x="0" y="0"/>
                  <a:chExt cx="16563621" cy="1366329"/>
                </a:xfrm>
              </p:grpSpPr>
              <p:pic>
                <p:nvPicPr>
                  <p:cNvPr id="677" name="origBible copy 7.jpg" descr="origBible copy 7.jpg"/>
                  <p:cNvPicPr>
                    <a:picLocks noChangeAspect="1"/>
                  </p:cNvPicPr>
                  <p:nvPr/>
                </p:nvPicPr>
                <p:blipFill>
                  <a:blip r:embed="rId2">
                    <a:extLst/>
                  </a:blip>
                  <a:stretch>
                    <a:fillRect/>
                  </a:stretch>
                </p:blipFill>
                <p:spPr>
                  <a:xfrm>
                    <a:off x="0" y="54222"/>
                    <a:ext cx="5808900" cy="1238606"/>
                  </a:xfrm>
                  <a:prstGeom prst="rect">
                    <a:avLst/>
                  </a:prstGeom>
                  <a:ln w="12700" cap="flat">
                    <a:noFill/>
                    <a:miter lim="400000"/>
                  </a:ln>
                  <a:effectLst/>
                </p:spPr>
              </p:pic>
              <p:grpSp>
                <p:nvGrpSpPr>
                  <p:cNvPr id="680" name="Group"/>
                  <p:cNvGrpSpPr/>
                  <p:nvPr/>
                </p:nvGrpSpPr>
                <p:grpSpPr>
                  <a:xfrm>
                    <a:off x="5622442" y="0"/>
                    <a:ext cx="10941180" cy="1347051"/>
                    <a:chOff x="0" y="0"/>
                    <a:chExt cx="10941178" cy="1347050"/>
                  </a:xfrm>
                </p:grpSpPr>
                <p:pic>
                  <p:nvPicPr>
                    <p:cNvPr id="678" name="origBible copy 9.jpg" descr="origBible copy 9.jpg"/>
                    <p:cNvPicPr>
                      <a:picLocks noChangeAspect="1"/>
                    </p:cNvPicPr>
                    <p:nvPr/>
                  </p:nvPicPr>
                  <p:blipFill>
                    <a:blip r:embed="rId3">
                      <a:extLst/>
                    </a:blip>
                    <a:stretch>
                      <a:fillRect/>
                    </a:stretch>
                  </p:blipFill>
                  <p:spPr>
                    <a:xfrm>
                      <a:off x="5262136" y="0"/>
                      <a:ext cx="5679043" cy="1347051"/>
                    </a:xfrm>
                    <a:prstGeom prst="rect">
                      <a:avLst/>
                    </a:prstGeom>
                    <a:ln w="12700" cap="flat">
                      <a:noFill/>
                      <a:miter lim="400000"/>
                    </a:ln>
                    <a:effectLst/>
                  </p:spPr>
                </p:pic>
                <p:pic>
                  <p:nvPicPr>
                    <p:cNvPr id="679" name="origBible copy 8.jpg" descr="origBible copy 8.jpg"/>
                    <p:cNvPicPr>
                      <a:picLocks noChangeAspect="1"/>
                    </p:cNvPicPr>
                    <p:nvPr/>
                  </p:nvPicPr>
                  <p:blipFill>
                    <a:blip r:embed="rId4">
                      <a:extLst/>
                    </a:blip>
                    <a:stretch>
                      <a:fillRect/>
                    </a:stretch>
                  </p:blipFill>
                  <p:spPr>
                    <a:xfrm>
                      <a:off x="0" y="22961"/>
                      <a:ext cx="5434125" cy="1301129"/>
                    </a:xfrm>
                    <a:prstGeom prst="rect">
                      <a:avLst/>
                    </a:prstGeom>
                    <a:ln w="12700" cap="flat">
                      <a:noFill/>
                      <a:miter lim="400000"/>
                    </a:ln>
                    <a:effectLst/>
                  </p:spPr>
                </p:pic>
              </p:grpSp>
              <p:sp>
                <p:nvSpPr>
                  <p:cNvPr id="681" name="Rectangle"/>
                  <p:cNvSpPr/>
                  <p:nvPr/>
                </p:nvSpPr>
                <p:spPr>
                  <a:xfrm>
                    <a:off x="6870" y="1178883"/>
                    <a:ext cx="16549337" cy="187447"/>
                  </a:xfrm>
                  <a:prstGeom prst="rect">
                    <a:avLst/>
                  </a:prstGeom>
                  <a:solidFill>
                    <a:srgbClr val="BC6432"/>
                  </a:solidFill>
                  <a:ln w="12700" cap="flat">
                    <a:noFill/>
                    <a:miter lim="400000"/>
                  </a:ln>
                  <a:effectLst/>
                </p:spPr>
                <p:txBody>
                  <a:bodyPr wrap="square" lIns="50800" tIns="50800" rIns="50800" bIns="50800" numCol="1" anchor="ctr">
                    <a:noAutofit/>
                  </a:bodyPr>
                  <a:lstStyle/>
                  <a:p>
                    <a:pPr algn="ctr">
                      <a:spcBef>
                        <a:spcPts val="0"/>
                      </a:spcBef>
                      <a:defRPr sz="3200">
                        <a:latin typeface="+mn-lt"/>
                        <a:ea typeface="+mn-ea"/>
                        <a:cs typeface="+mn-cs"/>
                        <a:sym typeface="Helvetica Neue Medium"/>
                      </a:defRPr>
                    </a:pPr>
                  </a:p>
                </p:txBody>
              </p:sp>
            </p:grpSp>
            <p:sp>
              <p:nvSpPr>
                <p:cNvPr id="683" name="Rectangle"/>
                <p:cNvSpPr/>
                <p:nvPr/>
              </p:nvSpPr>
              <p:spPr>
                <a:xfrm>
                  <a:off x="0" y="0"/>
                  <a:ext cx="1763218" cy="1257300"/>
                </a:xfrm>
                <a:prstGeom prst="rect">
                  <a:avLst/>
                </a:prstGeom>
                <a:solidFill>
                  <a:srgbClr val="000000"/>
                </a:solidFill>
                <a:ln w="12700" cap="flat">
                  <a:noFill/>
                  <a:miter lim="400000"/>
                </a:ln>
                <a:effectLst/>
              </p:spPr>
              <p:txBody>
                <a:bodyPr wrap="square" lIns="50800" tIns="50800" rIns="50800" bIns="50800" numCol="1" anchor="ctr">
                  <a:noAutofit/>
                </a:bodyPr>
                <a:lstStyle/>
                <a:p>
                  <a:pPr algn="ctr">
                    <a:spcBef>
                      <a:spcPts val="0"/>
                    </a:spcBef>
                    <a:defRPr sz="3200">
                      <a:latin typeface="+mn-lt"/>
                      <a:ea typeface="+mn-ea"/>
                      <a:cs typeface="+mn-cs"/>
                      <a:sym typeface="Helvetica Neue Medium"/>
                    </a:defRPr>
                  </a:pPr>
                </a:p>
              </p:txBody>
            </p:sp>
            <p:sp>
              <p:nvSpPr>
                <p:cNvPr id="684" name="Line"/>
                <p:cNvSpPr/>
                <p:nvPr/>
              </p:nvSpPr>
              <p:spPr>
                <a:xfrm flipV="1">
                  <a:off x="6241" y="1327454"/>
                  <a:ext cx="1776135" cy="25401"/>
                </a:xfrm>
                <a:prstGeom prst="line">
                  <a:avLst/>
                </a:prstGeom>
                <a:noFill/>
                <a:ln w="190500" cap="flat">
                  <a:solidFill>
                    <a:srgbClr val="B0683D"/>
                  </a:solidFill>
                  <a:prstDash val="solid"/>
                  <a:miter lim="400000"/>
                </a:ln>
                <a:effectLst/>
              </p:spPr>
              <p:txBody>
                <a:bodyPr wrap="square" lIns="50800" tIns="50800" rIns="50800" bIns="50800" numCol="1" anchor="ctr">
                  <a:noAutofit/>
                </a:bodyPr>
                <a:lstStyle/>
                <a:p>
                  <a:pPr/>
                </a:p>
              </p:txBody>
            </p:sp>
            <p:sp>
              <p:nvSpPr>
                <p:cNvPr id="685" name="Line"/>
                <p:cNvSpPr/>
                <p:nvPr/>
              </p:nvSpPr>
              <p:spPr>
                <a:xfrm flipH="1">
                  <a:off x="1858575" y="0"/>
                  <a:ext cx="1" cy="1422705"/>
                </a:xfrm>
                <a:prstGeom prst="line">
                  <a:avLst/>
                </a:prstGeom>
                <a:noFill/>
                <a:ln w="190500" cap="flat">
                  <a:solidFill>
                    <a:srgbClr val="B0683D"/>
                  </a:solidFill>
                  <a:prstDash val="solid"/>
                  <a:miter lim="400000"/>
                </a:ln>
                <a:effectLst/>
              </p:spPr>
              <p:txBody>
                <a:bodyPr wrap="square" lIns="50800" tIns="50800" rIns="50800" bIns="50800" numCol="1" anchor="ctr">
                  <a:noAutofit/>
                </a:bodyPr>
                <a:lstStyle/>
                <a:p>
                  <a:pPr/>
                </a:p>
              </p:txBody>
            </p:sp>
            <p:sp>
              <p:nvSpPr>
                <p:cNvPr id="686" name="Rectangle"/>
                <p:cNvSpPr/>
                <p:nvPr/>
              </p:nvSpPr>
              <p:spPr>
                <a:xfrm flipH="1">
                  <a:off x="18129358" y="0"/>
                  <a:ext cx="1763218" cy="1257300"/>
                </a:xfrm>
                <a:prstGeom prst="rect">
                  <a:avLst/>
                </a:prstGeom>
                <a:solidFill>
                  <a:srgbClr val="000000"/>
                </a:solidFill>
                <a:ln w="12700" cap="flat">
                  <a:noFill/>
                  <a:miter lim="400000"/>
                </a:ln>
                <a:effectLst/>
              </p:spPr>
              <p:txBody>
                <a:bodyPr wrap="square" lIns="50800" tIns="50800" rIns="50800" bIns="50800" numCol="1" anchor="ctr">
                  <a:noAutofit/>
                </a:bodyPr>
                <a:lstStyle/>
                <a:p>
                  <a:pPr algn="ctr">
                    <a:spcBef>
                      <a:spcPts val="0"/>
                    </a:spcBef>
                    <a:defRPr sz="3200">
                      <a:latin typeface="+mn-lt"/>
                      <a:ea typeface="+mn-ea"/>
                      <a:cs typeface="+mn-cs"/>
                      <a:sym typeface="Helvetica Neue Medium"/>
                    </a:defRPr>
                  </a:pPr>
                </a:p>
              </p:txBody>
            </p:sp>
            <p:sp>
              <p:nvSpPr>
                <p:cNvPr id="687" name="Line"/>
                <p:cNvSpPr/>
                <p:nvPr/>
              </p:nvSpPr>
              <p:spPr>
                <a:xfrm flipH="1" flipV="1">
                  <a:off x="18110199" y="1327454"/>
                  <a:ext cx="1776134" cy="25401"/>
                </a:xfrm>
                <a:prstGeom prst="line">
                  <a:avLst/>
                </a:prstGeom>
                <a:noFill/>
                <a:ln w="190500" cap="flat">
                  <a:solidFill>
                    <a:srgbClr val="B0683D"/>
                  </a:solidFill>
                  <a:prstDash val="solid"/>
                  <a:miter lim="400000"/>
                </a:ln>
                <a:effectLst/>
              </p:spPr>
              <p:txBody>
                <a:bodyPr wrap="square" lIns="50800" tIns="50800" rIns="50800" bIns="50800" numCol="1" anchor="ctr">
                  <a:noAutofit/>
                </a:bodyPr>
                <a:lstStyle/>
                <a:p>
                  <a:pPr/>
                </a:p>
              </p:txBody>
            </p:sp>
            <p:sp>
              <p:nvSpPr>
                <p:cNvPr id="688" name="Line"/>
                <p:cNvSpPr/>
                <p:nvPr/>
              </p:nvSpPr>
              <p:spPr>
                <a:xfrm>
                  <a:off x="18034000" y="0"/>
                  <a:ext cx="1" cy="1422705"/>
                </a:xfrm>
                <a:prstGeom prst="line">
                  <a:avLst/>
                </a:prstGeom>
                <a:noFill/>
                <a:ln w="190500" cap="flat">
                  <a:solidFill>
                    <a:srgbClr val="B0683D"/>
                  </a:solidFill>
                  <a:prstDash val="solid"/>
                  <a:miter lim="400000"/>
                </a:ln>
                <a:effectLst/>
              </p:spPr>
              <p:txBody>
                <a:bodyPr wrap="square" lIns="50800" tIns="50800" rIns="50800" bIns="50800" numCol="1" anchor="ctr">
                  <a:noAutofit/>
                </a:bodyPr>
                <a:lstStyle/>
                <a:p>
                  <a:pPr/>
                </a:p>
              </p:txBody>
            </p:sp>
          </p:grpSp>
          <p:sp>
            <p:nvSpPr>
              <p:cNvPr id="690" name="Z"/>
              <p:cNvSpPr txBox="1"/>
              <p:nvPr/>
            </p:nvSpPr>
            <p:spPr>
              <a:xfrm>
                <a:off x="18489503" y="69697"/>
                <a:ext cx="1017525" cy="20447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b="1" sz="11200">
                    <a:solidFill>
                      <a:srgbClr val="B0683D"/>
                    </a:solidFill>
                    <a:latin typeface="Avenir Next Regular"/>
                    <a:ea typeface="Avenir Next Regular"/>
                    <a:cs typeface="Avenir Next Regular"/>
                    <a:sym typeface="Avenir Next Regular"/>
                  </a:defRPr>
                </a:lvl1pPr>
              </a:lstStyle>
              <a:p>
                <a:pPr/>
                <a:r>
                  <a:t>Z</a:t>
                </a:r>
              </a:p>
            </p:txBody>
          </p:sp>
          <p:sp>
            <p:nvSpPr>
              <p:cNvPr id="691" name="A"/>
              <p:cNvSpPr txBox="1"/>
              <p:nvPr/>
            </p:nvSpPr>
            <p:spPr>
              <a:xfrm>
                <a:off x="305993" y="-1"/>
                <a:ext cx="1151231" cy="20447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b="1" sz="11200">
                    <a:solidFill>
                      <a:srgbClr val="B0683D"/>
                    </a:solidFill>
                    <a:latin typeface="Avenir Next Regular"/>
                    <a:ea typeface="Avenir Next Regular"/>
                    <a:cs typeface="Avenir Next Regular"/>
                    <a:sym typeface="Avenir Next Regular"/>
                  </a:defRPr>
                </a:lvl1pPr>
              </a:lstStyle>
              <a:p>
                <a:pPr/>
                <a:r>
                  <a:t>A</a:t>
                </a:r>
              </a:p>
            </p:txBody>
          </p:sp>
        </p:grpSp>
        <p:grpSp>
          <p:nvGrpSpPr>
            <p:cNvPr id="695" name="Group"/>
            <p:cNvGrpSpPr/>
            <p:nvPr/>
          </p:nvGrpSpPr>
          <p:grpSpPr>
            <a:xfrm>
              <a:off x="20062347" y="57311"/>
              <a:ext cx="1826061" cy="3124201"/>
              <a:chOff x="0" y="0"/>
              <a:chExt cx="1826060" cy="3124200"/>
            </a:xfrm>
          </p:grpSpPr>
          <p:sp>
            <p:nvSpPr>
              <p:cNvPr id="693" name="Line"/>
              <p:cNvSpPr/>
              <p:nvPr/>
            </p:nvSpPr>
            <p:spPr>
              <a:xfrm flipH="1">
                <a:off x="-1" y="0"/>
                <a:ext cx="2" cy="3124200"/>
              </a:xfrm>
              <a:prstGeom prst="line">
                <a:avLst/>
              </a:prstGeom>
              <a:noFill/>
              <a:ln w="25400" cap="flat">
                <a:solidFill>
                  <a:srgbClr val="FFFFFF"/>
                </a:solidFill>
                <a:prstDash val="solid"/>
                <a:miter lim="400000"/>
              </a:ln>
              <a:effectLst/>
            </p:spPr>
            <p:txBody>
              <a:bodyPr wrap="square" lIns="50800" tIns="50800" rIns="50800" bIns="50800" numCol="1" anchor="ctr">
                <a:noAutofit/>
              </a:bodyPr>
              <a:lstStyle/>
              <a:p>
                <a:pPr/>
              </a:p>
            </p:txBody>
          </p:sp>
          <p:sp>
            <p:nvSpPr>
              <p:cNvPr id="694" name="The End"/>
              <p:cNvSpPr txBox="1"/>
              <p:nvPr/>
            </p:nvSpPr>
            <p:spPr>
              <a:xfrm>
                <a:off x="242944" y="6187"/>
                <a:ext cx="1583117" cy="6350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defRPr b="1" i="1" sz="3200">
                    <a:solidFill>
                      <a:srgbClr val="FFFB00"/>
                    </a:solidFill>
                    <a:latin typeface="Palatino"/>
                    <a:ea typeface="Palatino"/>
                    <a:cs typeface="Palatino"/>
                    <a:sym typeface="Palatino"/>
                  </a:defRPr>
                </a:lvl1pPr>
              </a:lstStyle>
              <a:p>
                <a:pPr/>
                <a:r>
                  <a:t>The End</a:t>
                </a:r>
              </a:p>
            </p:txBody>
          </p:sp>
        </p:grpSp>
        <p:grpSp>
          <p:nvGrpSpPr>
            <p:cNvPr id="698" name="Group"/>
            <p:cNvGrpSpPr/>
            <p:nvPr/>
          </p:nvGrpSpPr>
          <p:grpSpPr>
            <a:xfrm>
              <a:off x="825741" y="-1"/>
              <a:ext cx="3027090" cy="3181513"/>
              <a:chOff x="0" y="0"/>
              <a:chExt cx="3027089" cy="3181511"/>
            </a:xfrm>
          </p:grpSpPr>
          <p:sp>
            <p:nvSpPr>
              <p:cNvPr id="696" name="Line"/>
              <p:cNvSpPr/>
              <p:nvPr/>
            </p:nvSpPr>
            <p:spPr>
              <a:xfrm flipH="1">
                <a:off x="3027089" y="57312"/>
                <a:ext cx="1" cy="3124200"/>
              </a:xfrm>
              <a:prstGeom prst="line">
                <a:avLst/>
              </a:prstGeom>
              <a:noFill/>
              <a:ln w="25400" cap="flat">
                <a:solidFill>
                  <a:srgbClr val="FFFFFF"/>
                </a:solidFill>
                <a:prstDash val="solid"/>
                <a:miter lim="400000"/>
              </a:ln>
              <a:effectLst/>
            </p:spPr>
            <p:txBody>
              <a:bodyPr wrap="square" lIns="50800" tIns="50800" rIns="50800" bIns="50800" numCol="1" anchor="ctr">
                <a:noAutofit/>
              </a:bodyPr>
              <a:lstStyle/>
              <a:p>
                <a:pPr/>
              </a:p>
            </p:txBody>
          </p:sp>
          <p:sp>
            <p:nvSpPr>
              <p:cNvPr id="697" name="The Beginning"/>
              <p:cNvSpPr txBox="1"/>
              <p:nvPr/>
            </p:nvSpPr>
            <p:spPr>
              <a:xfrm>
                <a:off x="0" y="0"/>
                <a:ext cx="2790149" cy="63500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lgn="r">
                  <a:defRPr b="1" i="1" sz="3200">
                    <a:solidFill>
                      <a:srgbClr val="FFFB00"/>
                    </a:solidFill>
                    <a:latin typeface="Palatino"/>
                    <a:ea typeface="Palatino"/>
                    <a:cs typeface="Palatino"/>
                    <a:sym typeface="Palatino"/>
                  </a:defRPr>
                </a:lvl1pPr>
              </a:lstStyle>
              <a:p>
                <a:pPr/>
                <a:r>
                  <a:t>The Beginning</a:t>
                </a:r>
              </a:p>
            </p:txBody>
          </p:sp>
        </p:grpSp>
      </p:grpSp>
    </p:spTree>
  </p:cSld>
  <p:clrMapOvr>
    <a:masterClrMapping/>
  </p:clrMapOvr>
  <p:transition xmlns:p14="http://schemas.microsoft.com/office/powerpoint/2010/main" spd="med" advClick="1"/>
</p:sld>
</file>

<file path=ppt/slides/slide3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gradFill flip="none" rotWithShape="1">
          <a:gsLst>
            <a:gs pos="0">
              <a:schemeClr val="accent1">
                <a:hueOff val="373667"/>
                <a:lumOff val="-17254"/>
              </a:schemeClr>
            </a:gs>
            <a:gs pos="31993">
              <a:srgbClr val="001A31"/>
            </a:gs>
            <a:gs pos="69791">
              <a:srgbClr val="000000"/>
            </a:gs>
          </a:gsLst>
          <a:lin ang="5400000" scaled="0"/>
        </a:gradFill>
      </p:bgPr>
    </p:bg>
    <p:spTree>
      <p:nvGrpSpPr>
        <p:cNvPr id="1" name=""/>
        <p:cNvGrpSpPr/>
        <p:nvPr/>
      </p:nvGrpSpPr>
      <p:grpSpPr>
        <a:xfrm>
          <a:off x="0" y="0"/>
          <a:ext cx="0" cy="0"/>
          <a:chOff x="0" y="0"/>
          <a:chExt cx="0" cy="0"/>
        </a:xfrm>
      </p:grpSpPr>
      <p:grpSp>
        <p:nvGrpSpPr>
          <p:cNvPr id="738" name="Group"/>
          <p:cNvGrpSpPr/>
          <p:nvPr/>
        </p:nvGrpSpPr>
        <p:grpSpPr>
          <a:xfrm>
            <a:off x="243307" y="6978488"/>
            <a:ext cx="23929781" cy="5660286"/>
            <a:chOff x="0" y="0"/>
            <a:chExt cx="23929779" cy="5660285"/>
          </a:xfrm>
        </p:grpSpPr>
        <p:sp>
          <p:nvSpPr>
            <p:cNvPr id="704" name="Line"/>
            <p:cNvSpPr/>
            <p:nvPr/>
          </p:nvSpPr>
          <p:spPr>
            <a:xfrm>
              <a:off x="4904537" y="5342785"/>
              <a:ext cx="14359243" cy="1"/>
            </a:xfrm>
            <a:prstGeom prst="line">
              <a:avLst/>
            </a:prstGeom>
            <a:noFill/>
            <a:ln w="63500" cap="flat">
              <a:solidFill>
                <a:srgbClr val="FFD479"/>
              </a:solidFill>
              <a:prstDash val="solid"/>
              <a:miter lim="400000"/>
              <a:tailEnd type="triangle" w="med" len="med"/>
            </a:ln>
            <a:effectLst/>
          </p:spPr>
          <p:txBody>
            <a:bodyPr wrap="square" lIns="50800" tIns="50800" rIns="50800" bIns="50800" numCol="1" anchor="ctr">
              <a:noAutofit/>
            </a:bodyPr>
            <a:lstStyle/>
            <a:p>
              <a:pPr/>
            </a:p>
          </p:txBody>
        </p:sp>
        <p:grpSp>
          <p:nvGrpSpPr>
            <p:cNvPr id="707" name="Group"/>
            <p:cNvGrpSpPr/>
            <p:nvPr/>
          </p:nvGrpSpPr>
          <p:grpSpPr>
            <a:xfrm>
              <a:off x="0" y="565312"/>
              <a:ext cx="3860326" cy="2616654"/>
              <a:chOff x="0" y="0"/>
              <a:chExt cx="3860325" cy="2616653"/>
            </a:xfrm>
          </p:grpSpPr>
          <p:sp>
            <p:nvSpPr>
              <p:cNvPr id="741" name="Connection Line"/>
              <p:cNvSpPr/>
              <p:nvPr/>
            </p:nvSpPr>
            <p:spPr>
              <a:xfrm>
                <a:off x="0" y="0"/>
                <a:ext cx="3860326" cy="261665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cubicBezTo>
                      <a:pt x="18738" y="9047"/>
                      <a:pt x="11538" y="1847"/>
                      <a:pt x="0" y="0"/>
                    </a:cubicBezTo>
                  </a:path>
                </a:pathLst>
              </a:custGeom>
              <a:noFill/>
              <a:ln w="25400" cap="flat">
                <a:solidFill>
                  <a:srgbClr val="FFFFFF"/>
                </a:solidFill>
                <a:prstDash val="solid"/>
                <a:miter lim="400000"/>
              </a:ln>
              <a:effectLst/>
            </p:spPr>
            <p:txBody>
              <a:bodyPr/>
              <a:lstStyle/>
              <a:p>
                <a:pPr/>
              </a:p>
            </p:txBody>
          </p:sp>
          <p:sp>
            <p:nvSpPr>
              <p:cNvPr id="706" name="Eternity"/>
              <p:cNvSpPr txBox="1"/>
              <p:nvPr/>
            </p:nvSpPr>
            <p:spPr>
              <a:xfrm rot="1573389">
                <a:off x="1058919" y="990826"/>
                <a:ext cx="1742487" cy="6350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defRPr b="1" i="1" sz="3200">
                    <a:latin typeface="Palatino"/>
                    <a:ea typeface="Palatino"/>
                    <a:cs typeface="Palatino"/>
                    <a:sym typeface="Palatino"/>
                  </a:defRPr>
                </a:lvl1pPr>
              </a:lstStyle>
              <a:p>
                <a:pPr/>
                <a:r>
                  <a:t>Eternity</a:t>
                </a:r>
              </a:p>
            </p:txBody>
          </p:sp>
        </p:grpSp>
        <p:grpSp>
          <p:nvGrpSpPr>
            <p:cNvPr id="710" name="Group"/>
            <p:cNvGrpSpPr/>
            <p:nvPr/>
          </p:nvGrpSpPr>
          <p:grpSpPr>
            <a:xfrm flipH="1">
              <a:off x="20069454" y="563464"/>
              <a:ext cx="3860326" cy="2616654"/>
              <a:chOff x="0" y="0"/>
              <a:chExt cx="3860325" cy="2616653"/>
            </a:xfrm>
          </p:grpSpPr>
          <p:sp>
            <p:nvSpPr>
              <p:cNvPr id="742" name="Connection Line"/>
              <p:cNvSpPr/>
              <p:nvPr/>
            </p:nvSpPr>
            <p:spPr>
              <a:xfrm>
                <a:off x="0" y="0"/>
                <a:ext cx="3860326" cy="261665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cubicBezTo>
                      <a:pt x="18738" y="9047"/>
                      <a:pt x="11538" y="1847"/>
                      <a:pt x="0" y="0"/>
                    </a:cubicBezTo>
                  </a:path>
                </a:pathLst>
              </a:custGeom>
              <a:noFill/>
              <a:ln w="25400" cap="flat">
                <a:solidFill>
                  <a:srgbClr val="FFFFFF"/>
                </a:solidFill>
                <a:prstDash val="solid"/>
                <a:miter lim="400000"/>
              </a:ln>
              <a:effectLst/>
            </p:spPr>
            <p:txBody>
              <a:bodyPr/>
              <a:lstStyle/>
              <a:p>
                <a:pPr/>
              </a:p>
            </p:txBody>
          </p:sp>
          <p:sp>
            <p:nvSpPr>
              <p:cNvPr id="709" name="Eternity"/>
              <p:cNvSpPr txBox="1"/>
              <p:nvPr/>
            </p:nvSpPr>
            <p:spPr>
              <a:xfrm flipH="1" rot="1573389">
                <a:off x="1058919" y="990826"/>
                <a:ext cx="1742487" cy="6350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defRPr b="1" i="1" sz="3200">
                    <a:latin typeface="Palatino"/>
                    <a:ea typeface="Palatino"/>
                    <a:cs typeface="Palatino"/>
                    <a:sym typeface="Palatino"/>
                  </a:defRPr>
                </a:lvl1pPr>
              </a:lstStyle>
              <a:p>
                <a:pPr/>
                <a:r>
                  <a:t>Eternity</a:t>
                </a:r>
              </a:p>
            </p:txBody>
          </p:sp>
        </p:grpSp>
        <p:grpSp>
          <p:nvGrpSpPr>
            <p:cNvPr id="713" name="Group"/>
            <p:cNvGrpSpPr/>
            <p:nvPr/>
          </p:nvGrpSpPr>
          <p:grpSpPr>
            <a:xfrm>
              <a:off x="3858791" y="582027"/>
              <a:ext cx="16205201" cy="2579528"/>
              <a:chOff x="0" y="0"/>
              <a:chExt cx="16205200" cy="2579527"/>
            </a:xfrm>
          </p:grpSpPr>
          <p:sp>
            <p:nvSpPr>
              <p:cNvPr id="743" name="Connection Line"/>
              <p:cNvSpPr/>
              <p:nvPr/>
            </p:nvSpPr>
            <p:spPr>
              <a:xfrm>
                <a:off x="0" y="0"/>
                <a:ext cx="16205200" cy="2579528"/>
              </a:xfrm>
              <a:custGeom>
                <a:avLst/>
                <a:gdLst/>
                <a:ahLst/>
                <a:cxnLst>
                  <a:cxn ang="0">
                    <a:pos x="wd2" y="hd2"/>
                  </a:cxn>
                  <a:cxn ang="5400000">
                    <a:pos x="wd2" y="hd2"/>
                  </a:cxn>
                  <a:cxn ang="10800000">
                    <a:pos x="wd2" y="hd2"/>
                  </a:cxn>
                  <a:cxn ang="16200000">
                    <a:pos x="wd2" y="hd2"/>
                  </a:cxn>
                </a:cxnLst>
                <a:rect l="0" t="0" r="r" b="b"/>
                <a:pathLst>
                  <a:path w="21600" h="16200" fill="norm" stroke="1" extrusionOk="0">
                    <a:moveTo>
                      <a:pt x="0" y="16200"/>
                    </a:moveTo>
                    <a:cubicBezTo>
                      <a:pt x="6865" y="-5400"/>
                      <a:pt x="14065" y="-5400"/>
                      <a:pt x="21600" y="16200"/>
                    </a:cubicBezTo>
                  </a:path>
                </a:pathLst>
              </a:custGeom>
              <a:noFill/>
              <a:ln w="25400" cap="flat">
                <a:solidFill>
                  <a:srgbClr val="FFFFFF"/>
                </a:solidFill>
                <a:prstDash val="solid"/>
                <a:miter lim="400000"/>
              </a:ln>
              <a:effectLst/>
            </p:spPr>
            <p:txBody>
              <a:bodyPr/>
              <a:lstStyle/>
              <a:p>
                <a:pPr/>
              </a:p>
            </p:txBody>
          </p:sp>
          <p:sp>
            <p:nvSpPr>
              <p:cNvPr id="712" name="Time"/>
              <p:cNvSpPr txBox="1"/>
              <p:nvPr/>
            </p:nvSpPr>
            <p:spPr>
              <a:xfrm rot="21600000">
                <a:off x="7607633" y="335757"/>
                <a:ext cx="989934" cy="6350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defRPr b="1" i="1" sz="3200">
                    <a:latin typeface="Palatino"/>
                    <a:ea typeface="Palatino"/>
                    <a:cs typeface="Palatino"/>
                    <a:sym typeface="Palatino"/>
                  </a:defRPr>
                </a:lvl1pPr>
              </a:lstStyle>
              <a:p>
                <a:pPr/>
                <a:r>
                  <a:t>Time</a:t>
                </a:r>
              </a:p>
            </p:txBody>
          </p:sp>
        </p:grpSp>
        <p:sp>
          <p:nvSpPr>
            <p:cNvPr id="714" name="Alpha"/>
            <p:cNvSpPr txBox="1"/>
            <p:nvPr/>
          </p:nvSpPr>
          <p:spPr>
            <a:xfrm rot="21600000">
              <a:off x="2730643" y="5025285"/>
              <a:ext cx="1221186" cy="6350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b="1" i="1" sz="3200">
                  <a:latin typeface="Palatino"/>
                  <a:ea typeface="Palatino"/>
                  <a:cs typeface="Palatino"/>
                  <a:sym typeface="Palatino"/>
                </a:defRPr>
              </a:lvl1pPr>
            </a:lstStyle>
            <a:p>
              <a:pPr/>
              <a:r>
                <a:t>Alpha</a:t>
              </a:r>
            </a:p>
          </p:txBody>
        </p:sp>
        <p:sp>
          <p:nvSpPr>
            <p:cNvPr id="715" name="Omega"/>
            <p:cNvSpPr txBox="1"/>
            <p:nvPr/>
          </p:nvSpPr>
          <p:spPr>
            <a:xfrm rot="21600000">
              <a:off x="19922349" y="5025285"/>
              <a:ext cx="1400970" cy="6350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b="1" i="1" sz="3200">
                  <a:latin typeface="Palatino"/>
                  <a:ea typeface="Palatino"/>
                  <a:cs typeface="Palatino"/>
                  <a:sym typeface="Palatino"/>
                </a:defRPr>
              </a:lvl1pPr>
            </a:lstStyle>
            <a:p>
              <a:pPr/>
              <a:r>
                <a:t>Omega</a:t>
              </a:r>
            </a:p>
          </p:txBody>
        </p:sp>
        <p:grpSp>
          <p:nvGrpSpPr>
            <p:cNvPr id="731" name="Group"/>
            <p:cNvGrpSpPr/>
            <p:nvPr/>
          </p:nvGrpSpPr>
          <p:grpSpPr>
            <a:xfrm>
              <a:off x="2002404" y="2845114"/>
              <a:ext cx="19892576" cy="2114398"/>
              <a:chOff x="0" y="0"/>
              <a:chExt cx="19892574" cy="2114397"/>
            </a:xfrm>
          </p:grpSpPr>
          <p:grpSp>
            <p:nvGrpSpPr>
              <p:cNvPr id="728" name="Group"/>
              <p:cNvGrpSpPr/>
              <p:nvPr/>
            </p:nvGrpSpPr>
            <p:grpSpPr>
              <a:xfrm>
                <a:off x="0" y="463397"/>
                <a:ext cx="19892576" cy="1422706"/>
                <a:chOff x="0" y="0"/>
                <a:chExt cx="19892575" cy="1422704"/>
              </a:xfrm>
            </p:grpSpPr>
            <p:grpSp>
              <p:nvGrpSpPr>
                <p:cNvPr id="721" name="Group"/>
                <p:cNvGrpSpPr/>
                <p:nvPr/>
              </p:nvGrpSpPr>
              <p:grpSpPr>
                <a:xfrm>
                  <a:off x="1606231" y="53587"/>
                  <a:ext cx="16563622" cy="1366331"/>
                  <a:chOff x="0" y="0"/>
                  <a:chExt cx="16563621" cy="1366329"/>
                </a:xfrm>
              </p:grpSpPr>
              <p:pic>
                <p:nvPicPr>
                  <p:cNvPr id="716" name="origBible copy 7.jpg" descr="origBible copy 7.jpg"/>
                  <p:cNvPicPr>
                    <a:picLocks noChangeAspect="1"/>
                  </p:cNvPicPr>
                  <p:nvPr/>
                </p:nvPicPr>
                <p:blipFill>
                  <a:blip r:embed="rId2">
                    <a:extLst/>
                  </a:blip>
                  <a:stretch>
                    <a:fillRect/>
                  </a:stretch>
                </p:blipFill>
                <p:spPr>
                  <a:xfrm>
                    <a:off x="0" y="54222"/>
                    <a:ext cx="5808900" cy="1238606"/>
                  </a:xfrm>
                  <a:prstGeom prst="rect">
                    <a:avLst/>
                  </a:prstGeom>
                  <a:ln w="12700" cap="flat">
                    <a:noFill/>
                    <a:miter lim="400000"/>
                  </a:ln>
                  <a:effectLst/>
                </p:spPr>
              </p:pic>
              <p:grpSp>
                <p:nvGrpSpPr>
                  <p:cNvPr id="719" name="Group"/>
                  <p:cNvGrpSpPr/>
                  <p:nvPr/>
                </p:nvGrpSpPr>
                <p:grpSpPr>
                  <a:xfrm>
                    <a:off x="5622442" y="0"/>
                    <a:ext cx="10941180" cy="1347051"/>
                    <a:chOff x="0" y="0"/>
                    <a:chExt cx="10941178" cy="1347050"/>
                  </a:xfrm>
                </p:grpSpPr>
                <p:pic>
                  <p:nvPicPr>
                    <p:cNvPr id="717" name="origBible copy 9.jpg" descr="origBible copy 9.jpg"/>
                    <p:cNvPicPr>
                      <a:picLocks noChangeAspect="1"/>
                    </p:cNvPicPr>
                    <p:nvPr/>
                  </p:nvPicPr>
                  <p:blipFill>
                    <a:blip r:embed="rId3">
                      <a:extLst/>
                    </a:blip>
                    <a:stretch>
                      <a:fillRect/>
                    </a:stretch>
                  </p:blipFill>
                  <p:spPr>
                    <a:xfrm>
                      <a:off x="5262136" y="0"/>
                      <a:ext cx="5679043" cy="1347051"/>
                    </a:xfrm>
                    <a:prstGeom prst="rect">
                      <a:avLst/>
                    </a:prstGeom>
                    <a:ln w="12700" cap="flat">
                      <a:noFill/>
                      <a:miter lim="400000"/>
                    </a:ln>
                    <a:effectLst/>
                  </p:spPr>
                </p:pic>
                <p:pic>
                  <p:nvPicPr>
                    <p:cNvPr id="718" name="origBible copy 8.jpg" descr="origBible copy 8.jpg"/>
                    <p:cNvPicPr>
                      <a:picLocks noChangeAspect="1"/>
                    </p:cNvPicPr>
                    <p:nvPr/>
                  </p:nvPicPr>
                  <p:blipFill>
                    <a:blip r:embed="rId4">
                      <a:extLst/>
                    </a:blip>
                    <a:stretch>
                      <a:fillRect/>
                    </a:stretch>
                  </p:blipFill>
                  <p:spPr>
                    <a:xfrm>
                      <a:off x="0" y="22961"/>
                      <a:ext cx="5434125" cy="1301129"/>
                    </a:xfrm>
                    <a:prstGeom prst="rect">
                      <a:avLst/>
                    </a:prstGeom>
                    <a:ln w="12700" cap="flat">
                      <a:noFill/>
                      <a:miter lim="400000"/>
                    </a:ln>
                    <a:effectLst/>
                  </p:spPr>
                </p:pic>
              </p:grpSp>
              <p:sp>
                <p:nvSpPr>
                  <p:cNvPr id="720" name="Rectangle"/>
                  <p:cNvSpPr/>
                  <p:nvPr/>
                </p:nvSpPr>
                <p:spPr>
                  <a:xfrm>
                    <a:off x="6870" y="1178883"/>
                    <a:ext cx="16549337" cy="187447"/>
                  </a:xfrm>
                  <a:prstGeom prst="rect">
                    <a:avLst/>
                  </a:prstGeom>
                  <a:solidFill>
                    <a:srgbClr val="BC6432"/>
                  </a:solidFill>
                  <a:ln w="12700" cap="flat">
                    <a:noFill/>
                    <a:miter lim="400000"/>
                  </a:ln>
                  <a:effectLst/>
                </p:spPr>
                <p:txBody>
                  <a:bodyPr wrap="square" lIns="50800" tIns="50800" rIns="50800" bIns="50800" numCol="1" anchor="ctr">
                    <a:noAutofit/>
                  </a:bodyPr>
                  <a:lstStyle/>
                  <a:p>
                    <a:pPr algn="ctr">
                      <a:spcBef>
                        <a:spcPts val="0"/>
                      </a:spcBef>
                      <a:defRPr sz="3200">
                        <a:latin typeface="+mn-lt"/>
                        <a:ea typeface="+mn-ea"/>
                        <a:cs typeface="+mn-cs"/>
                        <a:sym typeface="Helvetica Neue Medium"/>
                      </a:defRPr>
                    </a:pPr>
                  </a:p>
                </p:txBody>
              </p:sp>
            </p:grpSp>
            <p:sp>
              <p:nvSpPr>
                <p:cNvPr id="722" name="Rectangle"/>
                <p:cNvSpPr/>
                <p:nvPr/>
              </p:nvSpPr>
              <p:spPr>
                <a:xfrm>
                  <a:off x="0" y="0"/>
                  <a:ext cx="1763218" cy="1257300"/>
                </a:xfrm>
                <a:prstGeom prst="rect">
                  <a:avLst/>
                </a:prstGeom>
                <a:solidFill>
                  <a:srgbClr val="000000"/>
                </a:solidFill>
                <a:ln w="12700" cap="flat">
                  <a:noFill/>
                  <a:miter lim="400000"/>
                </a:ln>
                <a:effectLst/>
              </p:spPr>
              <p:txBody>
                <a:bodyPr wrap="square" lIns="50800" tIns="50800" rIns="50800" bIns="50800" numCol="1" anchor="ctr">
                  <a:noAutofit/>
                </a:bodyPr>
                <a:lstStyle/>
                <a:p>
                  <a:pPr algn="ctr">
                    <a:spcBef>
                      <a:spcPts val="0"/>
                    </a:spcBef>
                    <a:defRPr sz="3200">
                      <a:latin typeface="+mn-lt"/>
                      <a:ea typeface="+mn-ea"/>
                      <a:cs typeface="+mn-cs"/>
                      <a:sym typeface="Helvetica Neue Medium"/>
                    </a:defRPr>
                  </a:pPr>
                </a:p>
              </p:txBody>
            </p:sp>
            <p:sp>
              <p:nvSpPr>
                <p:cNvPr id="723" name="Line"/>
                <p:cNvSpPr/>
                <p:nvPr/>
              </p:nvSpPr>
              <p:spPr>
                <a:xfrm flipV="1">
                  <a:off x="6241" y="1327454"/>
                  <a:ext cx="1776135" cy="25401"/>
                </a:xfrm>
                <a:prstGeom prst="line">
                  <a:avLst/>
                </a:prstGeom>
                <a:noFill/>
                <a:ln w="190500" cap="flat">
                  <a:solidFill>
                    <a:srgbClr val="B0683D"/>
                  </a:solidFill>
                  <a:prstDash val="solid"/>
                  <a:miter lim="400000"/>
                </a:ln>
                <a:effectLst/>
              </p:spPr>
              <p:txBody>
                <a:bodyPr wrap="square" lIns="50800" tIns="50800" rIns="50800" bIns="50800" numCol="1" anchor="ctr">
                  <a:noAutofit/>
                </a:bodyPr>
                <a:lstStyle/>
                <a:p>
                  <a:pPr/>
                </a:p>
              </p:txBody>
            </p:sp>
            <p:sp>
              <p:nvSpPr>
                <p:cNvPr id="724" name="Line"/>
                <p:cNvSpPr/>
                <p:nvPr/>
              </p:nvSpPr>
              <p:spPr>
                <a:xfrm flipH="1">
                  <a:off x="1858575" y="0"/>
                  <a:ext cx="1" cy="1422705"/>
                </a:xfrm>
                <a:prstGeom prst="line">
                  <a:avLst/>
                </a:prstGeom>
                <a:noFill/>
                <a:ln w="190500" cap="flat">
                  <a:solidFill>
                    <a:srgbClr val="B0683D"/>
                  </a:solidFill>
                  <a:prstDash val="solid"/>
                  <a:miter lim="400000"/>
                </a:ln>
                <a:effectLst/>
              </p:spPr>
              <p:txBody>
                <a:bodyPr wrap="square" lIns="50800" tIns="50800" rIns="50800" bIns="50800" numCol="1" anchor="ctr">
                  <a:noAutofit/>
                </a:bodyPr>
                <a:lstStyle/>
                <a:p>
                  <a:pPr/>
                </a:p>
              </p:txBody>
            </p:sp>
            <p:sp>
              <p:nvSpPr>
                <p:cNvPr id="725" name="Rectangle"/>
                <p:cNvSpPr/>
                <p:nvPr/>
              </p:nvSpPr>
              <p:spPr>
                <a:xfrm flipH="1">
                  <a:off x="18129358" y="0"/>
                  <a:ext cx="1763218" cy="1257300"/>
                </a:xfrm>
                <a:prstGeom prst="rect">
                  <a:avLst/>
                </a:prstGeom>
                <a:solidFill>
                  <a:srgbClr val="000000"/>
                </a:solidFill>
                <a:ln w="12700" cap="flat">
                  <a:noFill/>
                  <a:miter lim="400000"/>
                </a:ln>
                <a:effectLst/>
              </p:spPr>
              <p:txBody>
                <a:bodyPr wrap="square" lIns="50800" tIns="50800" rIns="50800" bIns="50800" numCol="1" anchor="ctr">
                  <a:noAutofit/>
                </a:bodyPr>
                <a:lstStyle/>
                <a:p>
                  <a:pPr algn="ctr">
                    <a:spcBef>
                      <a:spcPts val="0"/>
                    </a:spcBef>
                    <a:defRPr sz="3200">
                      <a:latin typeface="+mn-lt"/>
                      <a:ea typeface="+mn-ea"/>
                      <a:cs typeface="+mn-cs"/>
                      <a:sym typeface="Helvetica Neue Medium"/>
                    </a:defRPr>
                  </a:pPr>
                </a:p>
              </p:txBody>
            </p:sp>
            <p:sp>
              <p:nvSpPr>
                <p:cNvPr id="726" name="Line"/>
                <p:cNvSpPr/>
                <p:nvPr/>
              </p:nvSpPr>
              <p:spPr>
                <a:xfrm flipH="1" flipV="1">
                  <a:off x="18110199" y="1327454"/>
                  <a:ext cx="1776134" cy="25401"/>
                </a:xfrm>
                <a:prstGeom prst="line">
                  <a:avLst/>
                </a:prstGeom>
                <a:noFill/>
                <a:ln w="190500" cap="flat">
                  <a:solidFill>
                    <a:srgbClr val="B0683D"/>
                  </a:solidFill>
                  <a:prstDash val="solid"/>
                  <a:miter lim="400000"/>
                </a:ln>
                <a:effectLst/>
              </p:spPr>
              <p:txBody>
                <a:bodyPr wrap="square" lIns="50800" tIns="50800" rIns="50800" bIns="50800" numCol="1" anchor="ctr">
                  <a:noAutofit/>
                </a:bodyPr>
                <a:lstStyle/>
                <a:p>
                  <a:pPr/>
                </a:p>
              </p:txBody>
            </p:sp>
            <p:sp>
              <p:nvSpPr>
                <p:cNvPr id="727" name="Line"/>
                <p:cNvSpPr/>
                <p:nvPr/>
              </p:nvSpPr>
              <p:spPr>
                <a:xfrm>
                  <a:off x="18034000" y="0"/>
                  <a:ext cx="1" cy="1422705"/>
                </a:xfrm>
                <a:prstGeom prst="line">
                  <a:avLst/>
                </a:prstGeom>
                <a:noFill/>
                <a:ln w="190500" cap="flat">
                  <a:solidFill>
                    <a:srgbClr val="B0683D"/>
                  </a:solidFill>
                  <a:prstDash val="solid"/>
                  <a:miter lim="400000"/>
                </a:ln>
                <a:effectLst/>
              </p:spPr>
              <p:txBody>
                <a:bodyPr wrap="square" lIns="50800" tIns="50800" rIns="50800" bIns="50800" numCol="1" anchor="ctr">
                  <a:noAutofit/>
                </a:bodyPr>
                <a:lstStyle/>
                <a:p>
                  <a:pPr/>
                </a:p>
              </p:txBody>
            </p:sp>
          </p:grpSp>
          <p:sp>
            <p:nvSpPr>
              <p:cNvPr id="729" name="Z"/>
              <p:cNvSpPr txBox="1"/>
              <p:nvPr/>
            </p:nvSpPr>
            <p:spPr>
              <a:xfrm>
                <a:off x="18489503" y="69697"/>
                <a:ext cx="1017525" cy="20447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b="1" sz="11200">
                    <a:solidFill>
                      <a:srgbClr val="B0683D"/>
                    </a:solidFill>
                    <a:latin typeface="Avenir Next Regular"/>
                    <a:ea typeface="Avenir Next Regular"/>
                    <a:cs typeface="Avenir Next Regular"/>
                    <a:sym typeface="Avenir Next Regular"/>
                  </a:defRPr>
                </a:lvl1pPr>
              </a:lstStyle>
              <a:p>
                <a:pPr/>
                <a:r>
                  <a:t>Z</a:t>
                </a:r>
              </a:p>
            </p:txBody>
          </p:sp>
          <p:sp>
            <p:nvSpPr>
              <p:cNvPr id="730" name="A"/>
              <p:cNvSpPr txBox="1"/>
              <p:nvPr/>
            </p:nvSpPr>
            <p:spPr>
              <a:xfrm>
                <a:off x="305993" y="-1"/>
                <a:ext cx="1151231" cy="20447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b="1" sz="11200">
                    <a:solidFill>
                      <a:srgbClr val="B0683D"/>
                    </a:solidFill>
                    <a:latin typeface="Avenir Next Regular"/>
                    <a:ea typeface="Avenir Next Regular"/>
                    <a:cs typeface="Avenir Next Regular"/>
                    <a:sym typeface="Avenir Next Regular"/>
                  </a:defRPr>
                </a:lvl1pPr>
              </a:lstStyle>
              <a:p>
                <a:pPr/>
                <a:r>
                  <a:t>A</a:t>
                </a:r>
              </a:p>
            </p:txBody>
          </p:sp>
        </p:grpSp>
        <p:grpSp>
          <p:nvGrpSpPr>
            <p:cNvPr id="734" name="Group"/>
            <p:cNvGrpSpPr/>
            <p:nvPr/>
          </p:nvGrpSpPr>
          <p:grpSpPr>
            <a:xfrm>
              <a:off x="20062347" y="57311"/>
              <a:ext cx="1826061" cy="3124201"/>
              <a:chOff x="0" y="0"/>
              <a:chExt cx="1826060" cy="3124200"/>
            </a:xfrm>
          </p:grpSpPr>
          <p:sp>
            <p:nvSpPr>
              <p:cNvPr id="732" name="Line"/>
              <p:cNvSpPr/>
              <p:nvPr/>
            </p:nvSpPr>
            <p:spPr>
              <a:xfrm flipH="1">
                <a:off x="-1" y="0"/>
                <a:ext cx="2" cy="3124200"/>
              </a:xfrm>
              <a:prstGeom prst="line">
                <a:avLst/>
              </a:prstGeom>
              <a:noFill/>
              <a:ln w="25400" cap="flat">
                <a:solidFill>
                  <a:srgbClr val="FFFFFF"/>
                </a:solidFill>
                <a:prstDash val="solid"/>
                <a:miter lim="400000"/>
              </a:ln>
              <a:effectLst/>
            </p:spPr>
            <p:txBody>
              <a:bodyPr wrap="square" lIns="50800" tIns="50800" rIns="50800" bIns="50800" numCol="1" anchor="ctr">
                <a:noAutofit/>
              </a:bodyPr>
              <a:lstStyle/>
              <a:p>
                <a:pPr/>
              </a:p>
            </p:txBody>
          </p:sp>
          <p:sp>
            <p:nvSpPr>
              <p:cNvPr id="733" name="The End"/>
              <p:cNvSpPr txBox="1"/>
              <p:nvPr/>
            </p:nvSpPr>
            <p:spPr>
              <a:xfrm>
                <a:off x="242944" y="6187"/>
                <a:ext cx="1583117" cy="6350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defRPr b="1" i="1" sz="3200">
                    <a:solidFill>
                      <a:srgbClr val="FFFB00"/>
                    </a:solidFill>
                    <a:latin typeface="Palatino"/>
                    <a:ea typeface="Palatino"/>
                    <a:cs typeface="Palatino"/>
                    <a:sym typeface="Palatino"/>
                  </a:defRPr>
                </a:lvl1pPr>
              </a:lstStyle>
              <a:p>
                <a:pPr/>
                <a:r>
                  <a:t>The End</a:t>
                </a:r>
              </a:p>
            </p:txBody>
          </p:sp>
        </p:grpSp>
        <p:grpSp>
          <p:nvGrpSpPr>
            <p:cNvPr id="737" name="Group"/>
            <p:cNvGrpSpPr/>
            <p:nvPr/>
          </p:nvGrpSpPr>
          <p:grpSpPr>
            <a:xfrm>
              <a:off x="825741" y="-1"/>
              <a:ext cx="3027090" cy="3181513"/>
              <a:chOff x="0" y="0"/>
              <a:chExt cx="3027089" cy="3181511"/>
            </a:xfrm>
          </p:grpSpPr>
          <p:sp>
            <p:nvSpPr>
              <p:cNvPr id="735" name="Line"/>
              <p:cNvSpPr/>
              <p:nvPr/>
            </p:nvSpPr>
            <p:spPr>
              <a:xfrm flipH="1">
                <a:off x="3027089" y="57312"/>
                <a:ext cx="1" cy="3124200"/>
              </a:xfrm>
              <a:prstGeom prst="line">
                <a:avLst/>
              </a:prstGeom>
              <a:noFill/>
              <a:ln w="25400" cap="flat">
                <a:solidFill>
                  <a:srgbClr val="FFFFFF"/>
                </a:solidFill>
                <a:prstDash val="solid"/>
                <a:miter lim="400000"/>
              </a:ln>
              <a:effectLst/>
            </p:spPr>
            <p:txBody>
              <a:bodyPr wrap="square" lIns="50800" tIns="50800" rIns="50800" bIns="50800" numCol="1" anchor="ctr">
                <a:noAutofit/>
              </a:bodyPr>
              <a:lstStyle/>
              <a:p>
                <a:pPr/>
              </a:p>
            </p:txBody>
          </p:sp>
          <p:sp>
            <p:nvSpPr>
              <p:cNvPr id="736" name="The Beginning"/>
              <p:cNvSpPr txBox="1"/>
              <p:nvPr/>
            </p:nvSpPr>
            <p:spPr>
              <a:xfrm>
                <a:off x="0" y="0"/>
                <a:ext cx="2790149" cy="63500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lgn="r">
                  <a:defRPr b="1" i="1" sz="3200">
                    <a:solidFill>
                      <a:srgbClr val="FFFB00"/>
                    </a:solidFill>
                    <a:latin typeface="Palatino"/>
                    <a:ea typeface="Palatino"/>
                    <a:cs typeface="Palatino"/>
                    <a:sym typeface="Palatino"/>
                  </a:defRPr>
                </a:lvl1pPr>
              </a:lstStyle>
              <a:p>
                <a:pPr/>
                <a:r>
                  <a:t>The Beginning</a:t>
                </a:r>
              </a:p>
            </p:txBody>
          </p:sp>
        </p:grpSp>
      </p:grpSp>
      <p:sp>
        <p:nvSpPr>
          <p:cNvPr id="739" name="REVELATION"/>
          <p:cNvSpPr txBox="1"/>
          <p:nvPr/>
        </p:nvSpPr>
        <p:spPr>
          <a:xfrm>
            <a:off x="17613562" y="457429"/>
            <a:ext cx="5230064" cy="12065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1" sz="6400">
                <a:solidFill>
                  <a:srgbClr val="FFFB00"/>
                </a:solidFill>
                <a:latin typeface="Avenir Next Regular"/>
                <a:ea typeface="Avenir Next Regular"/>
                <a:cs typeface="Avenir Next Regular"/>
                <a:sym typeface="Avenir Next Regular"/>
              </a:defRPr>
            </a:lvl1pPr>
          </a:lstStyle>
          <a:p>
            <a:pPr/>
            <a:r>
              <a:t>REVELATION</a:t>
            </a:r>
          </a:p>
        </p:txBody>
      </p:sp>
      <p:sp>
        <p:nvSpPr>
          <p:cNvPr id="740" name="GENESIS"/>
          <p:cNvSpPr txBox="1"/>
          <p:nvPr/>
        </p:nvSpPr>
        <p:spPr>
          <a:xfrm>
            <a:off x="1451242" y="457429"/>
            <a:ext cx="3587395" cy="12065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1" sz="6400">
                <a:solidFill>
                  <a:srgbClr val="FFFB00"/>
                </a:solidFill>
                <a:latin typeface="Avenir Next Regular"/>
                <a:ea typeface="Avenir Next Regular"/>
                <a:cs typeface="Avenir Next Regular"/>
                <a:sym typeface="Avenir Next Regular"/>
              </a:defRPr>
            </a:lvl1pPr>
          </a:lstStyle>
          <a:p>
            <a:pPr/>
            <a:r>
              <a:t>GENESIS</a:t>
            </a:r>
          </a:p>
        </p:txBody>
      </p:sp>
    </p:spTree>
  </p:cSld>
  <p:clrMapOvr>
    <a:masterClrMapping/>
  </p:clrMapOvr>
  <p:transition xmlns:p14="http://schemas.microsoft.com/office/powerpoint/2010/main" spd="med" advClick="1"/>
</p:sld>
</file>

<file path=ppt/slides/slide3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gradFill flip="none" rotWithShape="1">
          <a:gsLst>
            <a:gs pos="0">
              <a:schemeClr val="accent1">
                <a:hueOff val="373667"/>
                <a:lumOff val="-17254"/>
              </a:schemeClr>
            </a:gs>
            <a:gs pos="31993">
              <a:srgbClr val="001A31"/>
            </a:gs>
            <a:gs pos="69791">
              <a:srgbClr val="000000"/>
            </a:gs>
          </a:gsLst>
          <a:lin ang="5400000" scaled="0"/>
        </a:gradFill>
      </p:bgPr>
    </p:bg>
    <p:spTree>
      <p:nvGrpSpPr>
        <p:cNvPr id="1" name=""/>
        <p:cNvGrpSpPr/>
        <p:nvPr/>
      </p:nvGrpSpPr>
      <p:grpSpPr>
        <a:xfrm>
          <a:off x="0" y="0"/>
          <a:ext cx="0" cy="0"/>
          <a:chOff x="0" y="0"/>
          <a:chExt cx="0" cy="0"/>
        </a:xfrm>
      </p:grpSpPr>
      <p:sp>
        <p:nvSpPr>
          <p:cNvPr id="745" name="GENESIS"/>
          <p:cNvSpPr txBox="1"/>
          <p:nvPr/>
        </p:nvSpPr>
        <p:spPr>
          <a:xfrm>
            <a:off x="1451242" y="457429"/>
            <a:ext cx="3587395" cy="12065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1" sz="6400">
                <a:solidFill>
                  <a:srgbClr val="FFFB00"/>
                </a:solidFill>
                <a:latin typeface="Avenir Next Regular"/>
                <a:ea typeface="Avenir Next Regular"/>
                <a:cs typeface="Avenir Next Regular"/>
                <a:sym typeface="Avenir Next Regular"/>
              </a:defRPr>
            </a:lvl1pPr>
          </a:lstStyle>
          <a:p>
            <a:pPr/>
            <a:r>
              <a:t>GENESIS</a:t>
            </a:r>
          </a:p>
        </p:txBody>
      </p:sp>
      <p:sp>
        <p:nvSpPr>
          <p:cNvPr id="746" name="REVELATION"/>
          <p:cNvSpPr txBox="1"/>
          <p:nvPr/>
        </p:nvSpPr>
        <p:spPr>
          <a:xfrm>
            <a:off x="17613562" y="457429"/>
            <a:ext cx="5230064" cy="12065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1" sz="6400">
                <a:solidFill>
                  <a:srgbClr val="FFFB00"/>
                </a:solidFill>
                <a:latin typeface="Avenir Next Regular"/>
                <a:ea typeface="Avenir Next Regular"/>
                <a:cs typeface="Avenir Next Regular"/>
                <a:sym typeface="Avenir Next Regular"/>
              </a:defRPr>
            </a:lvl1pPr>
          </a:lstStyle>
          <a:p>
            <a:pPr/>
            <a:r>
              <a:t>REVELATION</a:t>
            </a:r>
          </a:p>
        </p:txBody>
      </p:sp>
      <p:graphicFrame>
        <p:nvGraphicFramePr>
          <p:cNvPr id="747" name="Table 1"/>
          <p:cNvGraphicFramePr/>
          <p:nvPr/>
        </p:nvGraphicFramePr>
        <p:xfrm>
          <a:off x="929724" y="2199043"/>
          <a:ext cx="22706759" cy="16243301"/>
        </p:xfrm>
        <a:graphic xmlns:a="http://schemas.openxmlformats.org/drawingml/2006/main">
          <a:graphicData uri="http://schemas.openxmlformats.org/drawingml/2006/table">
            <a:tbl>
              <a:tblPr firstCol="0" firstRow="0" lastCol="0" lastRow="0" bandCol="0" bandRow="0" rtl="0">
                <a:tableStyleId>{4C3C2611-4C71-4FC5-86AE-919BDF0F9419}</a:tableStyleId>
              </a:tblPr>
              <a:tblGrid>
                <a:gridCol w="22524552"/>
              </a:tblGrid>
              <a:tr h="806450">
                <a:tc>
                  <a:txBody>
                    <a:bodyPr/>
                    <a:lstStyle/>
                    <a:p>
                      <a:pPr algn="l">
                        <a:defRPr sz="1800">
                          <a:solidFill>
                            <a:srgbClr val="000000"/>
                          </a:solidFill>
                        </a:defRPr>
                      </a:pPr>
                      <a:r>
                        <a:rPr sz="4000">
                          <a:solidFill>
                            <a:srgbClr val="FFFFFF"/>
                          </a:solidFill>
                          <a:latin typeface="Avenir Light"/>
                          <a:ea typeface="Avenir Light"/>
                          <a:cs typeface="Avenir Light"/>
                          <a:sym typeface="Avenir Light"/>
                        </a:rPr>
                        <a:t>Creation of the heavens and earth.</a:t>
                      </a:r>
                    </a:p>
                  </a:txBody>
                  <a:tcPr marL="50800" marR="50800" marT="50800" marB="50800" anchor="t" anchorCtr="0" horzOverflow="overflow">
                    <a:lnL w="0">
                      <a:miter lim="400000"/>
                    </a:lnL>
                    <a:lnR w="0">
                      <a:miter lim="400000"/>
                    </a:lnR>
                    <a:lnT w="0">
                      <a:miter lim="400000"/>
                    </a:lnT>
                    <a:lnB w="0">
                      <a:miter lim="400000"/>
                    </a:lnB>
                  </a:tcPr>
                </a:tc>
              </a:tr>
              <a:tr h="812800">
                <a:tc>
                  <a:txBody>
                    <a:bodyPr/>
                    <a:lstStyle/>
                    <a:p>
                      <a:pPr algn="l">
                        <a:defRPr sz="1800">
                          <a:solidFill>
                            <a:srgbClr val="000000"/>
                          </a:solidFill>
                        </a:defRPr>
                      </a:pPr>
                      <a:r>
                        <a:rPr sz="4000">
                          <a:solidFill>
                            <a:srgbClr val="FFFFFF"/>
                          </a:solidFill>
                          <a:latin typeface="Avenir Light"/>
                          <a:ea typeface="Avenir Light"/>
                          <a:cs typeface="Avenir Light"/>
                          <a:sym typeface="Avenir Light"/>
                        </a:rPr>
                        <a:t> The Tree of Life in the Garden.</a:t>
                      </a:r>
                    </a:p>
                  </a:txBody>
                  <a:tcPr marL="50800" marR="50800" marT="50800" marB="50800" anchor="t" anchorCtr="0" horzOverflow="overflow">
                    <a:lnL w="0">
                      <a:miter lim="400000"/>
                    </a:lnL>
                    <a:lnR w="0">
                      <a:miter lim="400000"/>
                    </a:lnR>
                    <a:lnT w="0">
                      <a:miter lim="400000"/>
                    </a:lnT>
                    <a:lnB w="0">
                      <a:miter lim="400000"/>
                    </a:lnB>
                  </a:tcPr>
                </a:tc>
              </a:tr>
              <a:tr h="812800">
                <a:tc>
                  <a:txBody>
                    <a:bodyPr/>
                    <a:lstStyle/>
                    <a:p>
                      <a:pPr algn="l">
                        <a:defRPr sz="1800">
                          <a:solidFill>
                            <a:srgbClr val="000000"/>
                          </a:solidFill>
                        </a:defRPr>
                      </a:pPr>
                      <a:r>
                        <a:rPr sz="4000">
                          <a:solidFill>
                            <a:srgbClr val="FFFFFF"/>
                          </a:solidFill>
                          <a:latin typeface="Avenir Light"/>
                          <a:ea typeface="Avenir Light"/>
                          <a:cs typeface="Avenir Light"/>
                          <a:sym typeface="Avenir Light"/>
                        </a:rPr>
                        <a:t>  A river runs through the Garden.</a:t>
                      </a:r>
                    </a:p>
                  </a:txBody>
                  <a:tcPr marL="50800" marR="50800" marT="50800" marB="50800" anchor="t" anchorCtr="0" horzOverflow="overflow">
                    <a:lnL w="0">
                      <a:miter lim="400000"/>
                    </a:lnL>
                    <a:lnR w="0">
                      <a:miter lim="400000"/>
                    </a:lnR>
                    <a:lnT w="0">
                      <a:miter lim="400000"/>
                    </a:lnT>
                    <a:lnB w="0">
                      <a:miter lim="400000"/>
                    </a:lnB>
                  </a:tcPr>
                </a:tc>
              </a:tr>
              <a:tr h="812800">
                <a:tc>
                  <a:txBody>
                    <a:bodyPr/>
                    <a:lstStyle/>
                    <a:p>
                      <a:pPr algn="l">
                        <a:defRPr sz="1800">
                          <a:solidFill>
                            <a:srgbClr val="000000"/>
                          </a:solidFill>
                        </a:defRPr>
                      </a:pPr>
                      <a:r>
                        <a:rPr sz="4000">
                          <a:solidFill>
                            <a:srgbClr val="FFFFFF"/>
                          </a:solidFill>
                          <a:latin typeface="Avenir Light"/>
                          <a:ea typeface="Avenir Light"/>
                          <a:cs typeface="Avenir Light"/>
                          <a:sym typeface="Avenir Light"/>
                        </a:rPr>
                        <a:t>   The first marriage: Adam and Eve.</a:t>
                      </a:r>
                    </a:p>
                  </a:txBody>
                  <a:tcPr marL="50800" marR="50800" marT="50800" marB="50800" anchor="t" anchorCtr="0" horzOverflow="overflow">
                    <a:lnL w="0">
                      <a:miter lim="400000"/>
                    </a:lnL>
                    <a:lnR w="0">
                      <a:miter lim="400000"/>
                    </a:lnR>
                    <a:lnT w="0">
                      <a:miter lim="400000"/>
                    </a:lnT>
                    <a:lnB w="0">
                      <a:miter lim="400000"/>
                    </a:lnB>
                  </a:tcPr>
                </a:tc>
              </a:tr>
              <a:tr h="812800">
                <a:tc>
                  <a:txBody>
                    <a:bodyPr/>
                    <a:lstStyle/>
                    <a:p>
                      <a:pPr algn="l">
                        <a:defRPr sz="1800">
                          <a:solidFill>
                            <a:srgbClr val="000000"/>
                          </a:solidFill>
                        </a:defRPr>
                      </a:pPr>
                      <a:r>
                        <a:rPr sz="4000">
                          <a:solidFill>
                            <a:srgbClr val="FFFFFF"/>
                          </a:solidFill>
                          <a:latin typeface="Avenir Light"/>
                          <a:ea typeface="Avenir Light"/>
                          <a:cs typeface="Avenir Light"/>
                          <a:sym typeface="Avenir Light"/>
                        </a:rPr>
                        <a:t>    The beginning of the career of Satan.</a:t>
                      </a:r>
                    </a:p>
                  </a:txBody>
                  <a:tcPr marL="50800" marR="50800" marT="50800" marB="50800" anchor="t" anchorCtr="0" horzOverflow="overflow">
                    <a:lnL w="0">
                      <a:miter lim="400000"/>
                    </a:lnL>
                    <a:lnR w="0">
                      <a:miter lim="400000"/>
                    </a:lnR>
                    <a:lnT w="0">
                      <a:miter lim="400000"/>
                    </a:lnT>
                    <a:lnB w="0">
                      <a:miter lim="400000"/>
                    </a:lnB>
                  </a:tcPr>
                </a:tc>
              </a:tr>
              <a:tr h="812800">
                <a:tc>
                  <a:txBody>
                    <a:bodyPr/>
                    <a:lstStyle/>
                    <a:p>
                      <a:pPr algn="l">
                        <a:defRPr sz="1800">
                          <a:solidFill>
                            <a:srgbClr val="000000"/>
                          </a:solidFill>
                        </a:defRPr>
                      </a:pPr>
                      <a:r>
                        <a:rPr sz="4000">
                          <a:solidFill>
                            <a:srgbClr val="FFFFFF"/>
                          </a:solidFill>
                          <a:latin typeface="Avenir Light"/>
                          <a:ea typeface="Avenir Light"/>
                          <a:cs typeface="Avenir Light"/>
                          <a:sym typeface="Avenir Light"/>
                        </a:rPr>
                        <a:t>     Death enters.</a:t>
                      </a:r>
                    </a:p>
                  </a:txBody>
                  <a:tcPr marL="50800" marR="50800" marT="50800" marB="50800" anchor="t" anchorCtr="0" horzOverflow="overflow">
                    <a:lnL w="0">
                      <a:miter lim="400000"/>
                    </a:lnL>
                    <a:lnR w="0">
                      <a:miter lim="400000"/>
                    </a:lnR>
                    <a:lnT w="0">
                      <a:miter lim="400000"/>
                    </a:lnT>
                    <a:lnB w="0">
                      <a:miter lim="400000"/>
                    </a:lnB>
                  </a:tcPr>
                </a:tc>
              </a:tr>
              <a:tr h="1511300">
                <a:tc>
                  <a:txBody>
                    <a:bodyPr/>
                    <a:lstStyle/>
                    <a:p>
                      <a:pPr algn="l">
                        <a:defRPr sz="1800">
                          <a:solidFill>
                            <a:srgbClr val="000000"/>
                          </a:solidFill>
                        </a:defRPr>
                      </a:pPr>
                      <a:r>
                        <a:rPr sz="4000">
                          <a:solidFill>
                            <a:srgbClr val="FFFFFF"/>
                          </a:solidFill>
                          <a:latin typeface="Avenir Light"/>
                          <a:ea typeface="Avenir Light"/>
                          <a:cs typeface="Avenir Light"/>
                          <a:sym typeface="Avenir Light"/>
                        </a:rPr>
                        <a:t>      Man lost privileges because of sin.</a:t>
                      </a:r>
                    </a:p>
                  </a:txBody>
                  <a:tcPr marL="50800" marR="50800" marT="50800" marB="50800" anchor="t" anchorCtr="0" horzOverflow="overflow">
                    <a:lnL w="0">
                      <a:miter lim="400000"/>
                    </a:lnL>
                    <a:lnR w="0">
                      <a:miter lim="400000"/>
                    </a:lnR>
                    <a:lnT w="0">
                      <a:miter lim="400000"/>
                    </a:lnT>
                    <a:lnB w="0">
                      <a:miter lim="400000"/>
                    </a:lnB>
                  </a:tcPr>
                </a:tc>
              </a:tr>
              <a:tr h="812800">
                <a:tc>
                  <a:txBody>
                    <a:bodyPr/>
                    <a:lstStyle/>
                    <a:p>
                      <a:pPr algn="l">
                        <a:defRPr sz="1800">
                          <a:solidFill>
                            <a:srgbClr val="000000"/>
                          </a:solidFill>
                        </a:defRPr>
                      </a:pPr>
                      <a:r>
                        <a:rPr sz="4000">
                          <a:solidFill>
                            <a:srgbClr val="FFFFFF"/>
                          </a:solidFill>
                          <a:latin typeface="Avenir Light"/>
                          <a:ea typeface="Avenir Light"/>
                          <a:cs typeface="Avenir Light"/>
                          <a:sym typeface="Avenir Light"/>
                        </a:rPr>
                        <a:t>       Beginning of sorrow, pain and death.</a:t>
                      </a:r>
                    </a:p>
                  </a:txBody>
                  <a:tcPr marL="50800" marR="50800" marT="50800" marB="50800" anchor="t" anchorCtr="0" horzOverflow="overflow">
                    <a:lnL w="0">
                      <a:miter lim="400000"/>
                    </a:lnL>
                    <a:lnR w="0">
                      <a:miter lim="400000"/>
                    </a:lnR>
                    <a:lnT w="0">
                      <a:miter lim="400000"/>
                    </a:lnT>
                    <a:lnB w="0">
                      <a:miter lim="400000"/>
                    </a:lnB>
                  </a:tcPr>
                </a:tc>
              </a:tr>
              <a:tr h="812800">
                <a:tc>
                  <a:txBody>
                    <a:bodyPr/>
                    <a:lstStyle/>
                    <a:p>
                      <a:pPr algn="l">
                        <a:defRPr sz="1800">
                          <a:solidFill>
                            <a:srgbClr val="000000"/>
                          </a:solidFill>
                        </a:defRPr>
                      </a:pPr>
                      <a:r>
                        <a:rPr sz="4000">
                          <a:solidFill>
                            <a:srgbClr val="FFFFFF"/>
                          </a:solidFill>
                          <a:latin typeface="Avenir Light"/>
                          <a:ea typeface="Avenir Light"/>
                          <a:cs typeface="Avenir Light"/>
                          <a:sym typeface="Avenir Light"/>
                        </a:rPr>
                        <a:t>        The first murder.</a:t>
                      </a:r>
                    </a:p>
                  </a:txBody>
                  <a:tcPr marL="50800" marR="50800" marT="50800" marB="50800" anchor="t" anchorCtr="0" horzOverflow="overflow">
                    <a:lnL w="0">
                      <a:miter lim="400000"/>
                    </a:lnL>
                    <a:lnR w="0">
                      <a:miter lim="400000"/>
                    </a:lnR>
                    <a:lnT w="0">
                      <a:miter lim="400000"/>
                    </a:lnT>
                    <a:lnB w="0">
                      <a:miter lim="400000"/>
                    </a:lnB>
                  </a:tcPr>
                </a:tc>
              </a:tr>
              <a:tr h="806450">
                <a:tc>
                  <a:txBody>
                    <a:bodyPr/>
                    <a:lstStyle/>
                    <a:p>
                      <a:pPr algn="l">
                        <a:defRPr sz="1800">
                          <a:solidFill>
                            <a:srgbClr val="000000"/>
                          </a:solidFill>
                        </a:defRPr>
                      </a:pPr>
                      <a:r>
                        <a:rPr sz="4000">
                          <a:solidFill>
                            <a:srgbClr val="FFFFFF"/>
                          </a:solidFill>
                          <a:latin typeface="Avenir Light"/>
                          <a:ea typeface="Avenir Light"/>
                          <a:cs typeface="Avenir Light"/>
                          <a:sym typeface="Avenir Light"/>
                        </a:rPr>
                        <a:t>         The beginning of Babylon.</a:t>
                      </a:r>
                    </a:p>
                  </a:txBody>
                  <a:tcPr marL="50800" marR="50800" marT="50800" marB="50800" anchor="t" anchorCtr="0" horzOverflow="overflow">
                    <a:lnL w="0">
                      <a:miter lim="400000"/>
                    </a:lnL>
                    <a:lnR w="0">
                      <a:miter lim="400000"/>
                    </a:lnR>
                    <a:lnT w="0">
                      <a:miter lim="400000"/>
                    </a:lnT>
                    <a:lnB w="0">
                      <a:miter lim="400000"/>
                    </a:lnB>
                  </a:tcPr>
                </a:tc>
              </a:tr>
            </a:tbl>
          </a:graphicData>
        </a:graphic>
      </p:graphicFrame>
      <p:sp>
        <p:nvSpPr>
          <p:cNvPr id="750" name="Connection Line"/>
          <p:cNvSpPr/>
          <p:nvPr/>
        </p:nvSpPr>
        <p:spPr>
          <a:xfrm>
            <a:off x="3217743" y="1768712"/>
            <a:ext cx="17480255" cy="10868041"/>
          </a:xfrm>
          <a:custGeom>
            <a:avLst/>
            <a:gdLst/>
            <a:ahLst/>
            <a:cxnLst>
              <a:cxn ang="0">
                <a:pos x="wd2" y="hd2"/>
              </a:cxn>
              <a:cxn ang="5400000">
                <a:pos x="wd2" y="hd2"/>
              </a:cxn>
              <a:cxn ang="10800000">
                <a:pos x="wd2" y="hd2"/>
              </a:cxn>
              <a:cxn ang="16200000">
                <a:pos x="wd2" y="hd2"/>
              </a:cxn>
            </a:cxnLst>
            <a:rect l="0" t="0" r="r" b="b"/>
            <a:pathLst>
              <a:path w="21600" h="16200" fill="norm" stroke="1" extrusionOk="0">
                <a:moveTo>
                  <a:pt x="0" y="190"/>
                </a:moveTo>
                <a:cubicBezTo>
                  <a:pt x="5792" y="21600"/>
                  <a:pt x="12992" y="21537"/>
                  <a:pt x="21600" y="0"/>
                </a:cubicBezTo>
              </a:path>
            </a:pathLst>
          </a:custGeom>
          <a:ln w="50800">
            <a:solidFill>
              <a:srgbClr val="6C6C6C"/>
            </a:solidFill>
            <a:miter lim="400000"/>
            <a:headEnd type="oval"/>
            <a:tailEnd type="triangle"/>
          </a:ln>
        </p:spPr>
        <p:txBody>
          <a:bodyPr/>
          <a:lstStyle/>
          <a:p>
            <a:pPr/>
          </a:p>
        </p:txBody>
      </p:sp>
      <p:graphicFrame>
        <p:nvGraphicFramePr>
          <p:cNvPr id="749" name="Table 1-1"/>
          <p:cNvGraphicFramePr/>
          <p:nvPr/>
        </p:nvGraphicFramePr>
        <p:xfrm>
          <a:off x="10744200" y="2199043"/>
          <a:ext cx="22706759" cy="16243301"/>
        </p:xfrm>
        <a:graphic xmlns:a="http://schemas.openxmlformats.org/drawingml/2006/main">
          <a:graphicData uri="http://schemas.openxmlformats.org/drawingml/2006/table">
            <a:tbl>
              <a:tblPr firstCol="0" firstRow="0" lastCol="0" lastRow="0" bandCol="0" bandRow="0" rtl="0">
                <a:tableStyleId>{4C3C2611-4C71-4FC5-86AE-919BDF0F9419}</a:tableStyleId>
              </a:tblPr>
              <a:tblGrid>
                <a:gridCol w="12697667"/>
              </a:tblGrid>
              <a:tr h="806450">
                <a:tc>
                  <a:txBody>
                    <a:bodyPr/>
                    <a:lstStyle/>
                    <a:p>
                      <a:pPr algn="r">
                        <a:defRPr sz="1800">
                          <a:solidFill>
                            <a:srgbClr val="000000"/>
                          </a:solidFill>
                        </a:defRPr>
                      </a:pPr>
                      <a:r>
                        <a:rPr sz="4000">
                          <a:solidFill>
                            <a:srgbClr val="FFFFFF"/>
                          </a:solidFill>
                          <a:latin typeface="Avenir Light"/>
                          <a:ea typeface="Avenir Light"/>
                          <a:cs typeface="Avenir Light"/>
                          <a:sym typeface="Avenir Light"/>
                        </a:rPr>
                        <a:t>A new heaven and a new earth.</a:t>
                      </a:r>
                    </a:p>
                  </a:txBody>
                  <a:tcPr marL="50800" marR="50800" marT="50800" marB="50800" anchor="t" anchorCtr="0" horzOverflow="overflow">
                    <a:lnL w="0">
                      <a:miter lim="400000"/>
                    </a:lnL>
                    <a:lnR w="0">
                      <a:miter lim="400000"/>
                    </a:lnR>
                    <a:lnT w="0">
                      <a:miter lim="400000"/>
                    </a:lnT>
                    <a:lnB w="0">
                      <a:miter lim="400000"/>
                    </a:lnB>
                  </a:tcPr>
                </a:tc>
              </a:tr>
              <a:tr h="812800">
                <a:tc>
                  <a:txBody>
                    <a:bodyPr/>
                    <a:lstStyle/>
                    <a:p>
                      <a:pPr algn="r">
                        <a:defRPr sz="4000">
                          <a:latin typeface="Avenir Light"/>
                          <a:ea typeface="Avenir Light"/>
                          <a:cs typeface="Avenir Light"/>
                          <a:sym typeface="Avenir Light"/>
                        </a:defRPr>
                      </a:pPr>
                      <a:r>
                        <a:t>The Tree of Life in the New Jerusalem.</a:t>
                      </a:r>
                      <a:r>
                        <a:rPr>
                          <a:solidFill>
                            <a:srgbClr val="000000"/>
                          </a:solidFill>
                        </a:rPr>
                        <a:t>n</a:t>
                      </a:r>
                    </a:p>
                  </a:txBody>
                  <a:tcPr marL="50800" marR="50800" marT="50800" marB="50800" anchor="t" anchorCtr="0" horzOverflow="overflow">
                    <a:lnL w="0">
                      <a:miter lim="400000"/>
                    </a:lnL>
                    <a:lnR w="0">
                      <a:miter lim="400000"/>
                    </a:lnR>
                    <a:lnT w="0">
                      <a:miter lim="400000"/>
                    </a:lnT>
                    <a:lnB w="0">
                      <a:miter lim="400000"/>
                    </a:lnB>
                  </a:tcPr>
                </a:tc>
              </a:tr>
              <a:tr h="812800">
                <a:tc>
                  <a:txBody>
                    <a:bodyPr/>
                    <a:lstStyle/>
                    <a:p>
                      <a:pPr algn="r">
                        <a:defRPr sz="4000">
                          <a:latin typeface="Avenir Light"/>
                          <a:ea typeface="Avenir Light"/>
                          <a:cs typeface="Avenir Light"/>
                          <a:sym typeface="Avenir Light"/>
                        </a:defRPr>
                      </a:pPr>
                      <a:r>
                        <a:t>A river runs through the New Jerusalem.</a:t>
                      </a:r>
                      <a:r>
                        <a:rPr>
                          <a:solidFill>
                            <a:srgbClr val="000000"/>
                          </a:solidFill>
                        </a:rPr>
                        <a:t>nn</a:t>
                      </a:r>
                    </a:p>
                  </a:txBody>
                  <a:tcPr marL="50800" marR="50800" marT="50800" marB="50800" anchor="t" anchorCtr="0" horzOverflow="overflow">
                    <a:lnL w="0">
                      <a:miter lim="400000"/>
                    </a:lnL>
                    <a:lnR w="0">
                      <a:miter lim="400000"/>
                    </a:lnR>
                    <a:lnT w="0">
                      <a:miter lim="400000"/>
                    </a:lnT>
                    <a:lnB w="0">
                      <a:miter lim="400000"/>
                    </a:lnB>
                  </a:tcPr>
                </a:tc>
              </a:tr>
              <a:tr h="812800">
                <a:tc>
                  <a:txBody>
                    <a:bodyPr/>
                    <a:lstStyle/>
                    <a:p>
                      <a:pPr algn="r">
                        <a:defRPr sz="4000">
                          <a:latin typeface="Avenir Light"/>
                          <a:ea typeface="Avenir Light"/>
                          <a:cs typeface="Avenir Light"/>
                          <a:sym typeface="Avenir Light"/>
                        </a:defRPr>
                      </a:pPr>
                      <a:r>
                        <a:t>The last marriage: The last Adam to the church.</a:t>
                      </a:r>
                      <a:r>
                        <a:rPr>
                          <a:solidFill>
                            <a:srgbClr val="000000"/>
                          </a:solidFill>
                        </a:rPr>
                        <a:t>nnn</a:t>
                      </a:r>
                    </a:p>
                  </a:txBody>
                  <a:tcPr marL="50800" marR="50800" marT="50800" marB="50800" anchor="t" anchorCtr="0" horzOverflow="overflow">
                    <a:lnL w="0">
                      <a:miter lim="400000"/>
                    </a:lnL>
                    <a:lnR w="0">
                      <a:miter lim="400000"/>
                    </a:lnR>
                    <a:lnT w="0">
                      <a:miter lim="400000"/>
                    </a:lnT>
                    <a:lnB w="0">
                      <a:miter lim="400000"/>
                    </a:lnB>
                  </a:tcPr>
                </a:tc>
              </a:tr>
              <a:tr h="812800">
                <a:tc>
                  <a:txBody>
                    <a:bodyPr/>
                    <a:lstStyle/>
                    <a:p>
                      <a:pPr algn="r">
                        <a:defRPr sz="4000">
                          <a:latin typeface="Avenir Light"/>
                          <a:ea typeface="Avenir Light"/>
                          <a:cs typeface="Avenir Light"/>
                          <a:sym typeface="Avenir Light"/>
                        </a:defRPr>
                      </a:pPr>
                      <a:r>
                        <a:t>The end of Satan’s career: The Lake of Fire.</a:t>
                      </a:r>
                      <a:r>
                        <a:rPr>
                          <a:solidFill>
                            <a:srgbClr val="000000"/>
                          </a:solidFill>
                        </a:rPr>
                        <a:t>nnnn</a:t>
                      </a:r>
                    </a:p>
                  </a:txBody>
                  <a:tcPr marL="50800" marR="50800" marT="50800" marB="50800" anchor="t" anchorCtr="0" horzOverflow="overflow">
                    <a:lnL w="0">
                      <a:miter lim="400000"/>
                    </a:lnL>
                    <a:lnR w="0">
                      <a:miter lim="400000"/>
                    </a:lnR>
                    <a:lnT w="0">
                      <a:miter lim="400000"/>
                    </a:lnT>
                    <a:lnB w="0">
                      <a:miter lim="400000"/>
                    </a:lnB>
                  </a:tcPr>
                </a:tc>
              </a:tr>
              <a:tr h="812800">
                <a:tc>
                  <a:txBody>
                    <a:bodyPr/>
                    <a:lstStyle/>
                    <a:p>
                      <a:pPr algn="r">
                        <a:defRPr sz="4000">
                          <a:latin typeface="Avenir Light"/>
                          <a:ea typeface="Avenir Light"/>
                          <a:cs typeface="Avenir Light"/>
                          <a:sym typeface="Avenir Light"/>
                        </a:defRPr>
                      </a:pPr>
                      <a:r>
                        <a:t>Death is destroyed.</a:t>
                      </a:r>
                      <a:r>
                        <a:rPr>
                          <a:solidFill>
                            <a:srgbClr val="000000"/>
                          </a:solidFill>
                        </a:rPr>
                        <a:t>nnnnn</a:t>
                      </a:r>
                    </a:p>
                  </a:txBody>
                  <a:tcPr marL="50800" marR="50800" marT="50800" marB="50800" anchor="t" anchorCtr="0" horzOverflow="overflow">
                    <a:lnL w="0">
                      <a:miter lim="400000"/>
                    </a:lnL>
                    <a:lnR w="0">
                      <a:miter lim="400000"/>
                    </a:lnR>
                    <a:lnT w="0">
                      <a:miter lim="400000"/>
                    </a:lnT>
                    <a:lnB w="0">
                      <a:miter lim="400000"/>
                    </a:lnB>
                  </a:tcPr>
                </a:tc>
              </a:tr>
              <a:tr h="1511300">
                <a:tc>
                  <a:txBody>
                    <a:bodyPr/>
                    <a:lstStyle/>
                    <a:p>
                      <a:pPr algn="r">
                        <a:defRPr sz="4000">
                          <a:latin typeface="Avenir Light"/>
                          <a:ea typeface="Avenir Light"/>
                          <a:cs typeface="Avenir Light"/>
                          <a:sym typeface="Avenir Light"/>
                        </a:defRPr>
                      </a:pPr>
                      <a:r>
                        <a:t>Man regains privileges beacuse</a:t>
                      </a:r>
                      <a:r>
                        <a:rPr>
                          <a:solidFill>
                            <a:srgbClr val="000000"/>
                          </a:solidFill>
                        </a:rPr>
                        <a:t>nnnnnn</a:t>
                      </a:r>
                      <a:endParaRPr>
                        <a:solidFill>
                          <a:srgbClr val="000000"/>
                        </a:solidFill>
                      </a:endParaRPr>
                    </a:p>
                    <a:p>
                      <a:pPr algn="r">
                        <a:defRPr sz="4000">
                          <a:latin typeface="Avenir Light"/>
                          <a:ea typeface="Avenir Light"/>
                          <a:cs typeface="Avenir Light"/>
                          <a:sym typeface="Avenir Light"/>
                        </a:defRPr>
                      </a:pPr>
                      <a:r>
                        <a:t>of Christ’s payment for sin.</a:t>
                      </a:r>
                      <a:r>
                        <a:rPr>
                          <a:solidFill>
                            <a:srgbClr val="000000"/>
                          </a:solidFill>
                        </a:rPr>
                        <a:t>nnnnnn</a:t>
                      </a:r>
                    </a:p>
                  </a:txBody>
                  <a:tcPr marL="50800" marR="50800" marT="50800" marB="50800" anchor="t" anchorCtr="0" horzOverflow="overflow">
                    <a:lnL w="0">
                      <a:miter lim="400000"/>
                    </a:lnL>
                    <a:lnR w="0">
                      <a:miter lim="400000"/>
                    </a:lnR>
                    <a:lnT w="0">
                      <a:miter lim="400000"/>
                    </a:lnT>
                    <a:lnB w="0">
                      <a:miter lim="400000"/>
                    </a:lnB>
                  </a:tcPr>
                </a:tc>
              </a:tr>
              <a:tr h="812800">
                <a:tc>
                  <a:txBody>
                    <a:bodyPr/>
                    <a:lstStyle/>
                    <a:p>
                      <a:pPr algn="r">
                        <a:defRPr sz="4000">
                          <a:latin typeface="Avenir Light"/>
                          <a:ea typeface="Avenir Light"/>
                          <a:cs typeface="Avenir Light"/>
                          <a:sym typeface="Avenir Light"/>
                        </a:defRPr>
                      </a:pPr>
                      <a:r>
                        <a:t>Christ wipes away all tears.</a:t>
                      </a:r>
                      <a:r>
                        <a:rPr>
                          <a:solidFill>
                            <a:srgbClr val="000000"/>
                          </a:solidFill>
                        </a:rPr>
                        <a:t>nnnnnnn</a:t>
                      </a:r>
                    </a:p>
                  </a:txBody>
                  <a:tcPr marL="50800" marR="50800" marT="50800" marB="50800" anchor="t" anchorCtr="0" horzOverflow="overflow">
                    <a:lnL w="0">
                      <a:miter lim="400000"/>
                    </a:lnL>
                    <a:lnR w="0">
                      <a:miter lim="400000"/>
                    </a:lnR>
                    <a:lnT w="0">
                      <a:miter lim="400000"/>
                    </a:lnT>
                    <a:lnB w="0">
                      <a:miter lim="400000"/>
                    </a:lnB>
                  </a:tcPr>
                </a:tc>
              </a:tr>
              <a:tr h="812800">
                <a:tc>
                  <a:txBody>
                    <a:bodyPr/>
                    <a:lstStyle/>
                    <a:p>
                      <a:pPr algn="r">
                        <a:defRPr sz="4000">
                          <a:latin typeface="Avenir Light"/>
                          <a:ea typeface="Avenir Light"/>
                          <a:cs typeface="Avenir Light"/>
                          <a:sym typeface="Avenir Light"/>
                        </a:defRPr>
                      </a:pPr>
                      <a:r>
                        <a:t>No more death.</a:t>
                      </a:r>
                      <a:r>
                        <a:rPr>
                          <a:solidFill>
                            <a:srgbClr val="000000"/>
                          </a:solidFill>
                        </a:rPr>
                        <a:t>nnnnnnnn</a:t>
                      </a:r>
                    </a:p>
                  </a:txBody>
                  <a:tcPr marL="50800" marR="50800" marT="50800" marB="50800" anchor="t" anchorCtr="0" horzOverflow="overflow">
                    <a:lnL w="0">
                      <a:miter lim="400000"/>
                    </a:lnL>
                    <a:lnR w="0">
                      <a:miter lim="400000"/>
                    </a:lnR>
                    <a:lnT w="0">
                      <a:miter lim="400000"/>
                    </a:lnT>
                    <a:lnB w="0">
                      <a:miter lim="400000"/>
                    </a:lnB>
                  </a:tcPr>
                </a:tc>
              </a:tr>
              <a:tr h="806450">
                <a:tc>
                  <a:txBody>
                    <a:bodyPr/>
                    <a:lstStyle/>
                    <a:p>
                      <a:pPr algn="r">
                        <a:defRPr sz="4000">
                          <a:latin typeface="Avenir Light"/>
                          <a:ea typeface="Avenir Light"/>
                          <a:cs typeface="Avenir Light"/>
                          <a:sym typeface="Avenir Light"/>
                        </a:defRPr>
                      </a:pPr>
                      <a:r>
                        <a:t> Babylon destroyed.</a:t>
                      </a:r>
                      <a:r>
                        <a:rPr>
                          <a:solidFill>
                            <a:srgbClr val="000000"/>
                          </a:solidFill>
                        </a:rPr>
                        <a:t>nnnnnnnnn </a:t>
                      </a:r>
                      <a:r>
                        <a:t>   </a:t>
                      </a:r>
                    </a:p>
                  </a:txBody>
                  <a:tcPr marL="50800" marR="50800" marT="50800" marB="50800" anchor="t" anchorCtr="0" horzOverflow="overflow">
                    <a:lnL w="0">
                      <a:miter lim="400000"/>
                    </a:lnL>
                    <a:lnR w="0">
                      <a:miter lim="400000"/>
                    </a:lnR>
                    <a:lnT w="0">
                      <a:miter lim="400000"/>
                    </a:lnT>
                    <a:lnB w="0">
                      <a:miter lim="400000"/>
                    </a:lnB>
                  </a:tcPr>
                </a:tc>
              </a:tr>
            </a:tbl>
          </a:graphicData>
        </a:graphic>
      </p:graphicFrame>
    </p:spTree>
  </p:cSld>
  <p:clrMapOvr>
    <a:masterClrMapping/>
  </p:clrMapOvr>
  <p:transition xmlns:p14="http://schemas.microsoft.com/office/powerpoint/2010/main" spd="med" advClick="1"/>
</p:sld>
</file>

<file path=ppt/slides/slide3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gradFill flip="none" rotWithShape="1">
          <a:gsLst>
            <a:gs pos="0">
              <a:schemeClr val="accent1">
                <a:hueOff val="373667"/>
                <a:lumOff val="-17254"/>
              </a:schemeClr>
            </a:gs>
            <a:gs pos="31993">
              <a:srgbClr val="001A31"/>
            </a:gs>
            <a:gs pos="69791">
              <a:srgbClr val="000000"/>
            </a:gs>
          </a:gsLst>
          <a:lin ang="5400000" scaled="0"/>
        </a:gradFill>
      </p:bgPr>
    </p:bg>
    <p:spTree>
      <p:nvGrpSpPr>
        <p:cNvPr id="1" name=""/>
        <p:cNvGrpSpPr/>
        <p:nvPr/>
      </p:nvGrpSpPr>
      <p:grpSpPr>
        <a:xfrm>
          <a:off x="0" y="0"/>
          <a:ext cx="0" cy="0"/>
          <a:chOff x="0" y="0"/>
          <a:chExt cx="0" cy="0"/>
        </a:xfrm>
      </p:grpSpPr>
      <p:grpSp>
        <p:nvGrpSpPr>
          <p:cNvPr id="786" name="Group"/>
          <p:cNvGrpSpPr/>
          <p:nvPr/>
        </p:nvGrpSpPr>
        <p:grpSpPr>
          <a:xfrm>
            <a:off x="243307" y="6978488"/>
            <a:ext cx="23929781" cy="5660286"/>
            <a:chOff x="0" y="0"/>
            <a:chExt cx="23929779" cy="5660285"/>
          </a:xfrm>
        </p:grpSpPr>
        <p:sp>
          <p:nvSpPr>
            <p:cNvPr id="752" name="Line"/>
            <p:cNvSpPr/>
            <p:nvPr/>
          </p:nvSpPr>
          <p:spPr>
            <a:xfrm>
              <a:off x="4904537" y="5342785"/>
              <a:ext cx="14359243" cy="1"/>
            </a:xfrm>
            <a:prstGeom prst="line">
              <a:avLst/>
            </a:prstGeom>
            <a:noFill/>
            <a:ln w="63500" cap="flat">
              <a:solidFill>
                <a:srgbClr val="FFD479"/>
              </a:solidFill>
              <a:prstDash val="solid"/>
              <a:miter lim="400000"/>
              <a:tailEnd type="triangle" w="med" len="med"/>
            </a:ln>
            <a:effectLst/>
          </p:spPr>
          <p:txBody>
            <a:bodyPr wrap="square" lIns="50800" tIns="50800" rIns="50800" bIns="50800" numCol="1" anchor="ctr">
              <a:noAutofit/>
            </a:bodyPr>
            <a:lstStyle/>
            <a:p>
              <a:pPr/>
            </a:p>
          </p:txBody>
        </p:sp>
        <p:grpSp>
          <p:nvGrpSpPr>
            <p:cNvPr id="755" name="Group"/>
            <p:cNvGrpSpPr/>
            <p:nvPr/>
          </p:nvGrpSpPr>
          <p:grpSpPr>
            <a:xfrm>
              <a:off x="0" y="565312"/>
              <a:ext cx="3860326" cy="2616654"/>
              <a:chOff x="0" y="0"/>
              <a:chExt cx="3860325" cy="2616653"/>
            </a:xfrm>
          </p:grpSpPr>
          <p:sp>
            <p:nvSpPr>
              <p:cNvPr id="787" name="Connection Line"/>
              <p:cNvSpPr/>
              <p:nvPr/>
            </p:nvSpPr>
            <p:spPr>
              <a:xfrm>
                <a:off x="0" y="0"/>
                <a:ext cx="3860326" cy="261665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cubicBezTo>
                      <a:pt x="18738" y="9047"/>
                      <a:pt x="11538" y="1847"/>
                      <a:pt x="0" y="0"/>
                    </a:cubicBezTo>
                  </a:path>
                </a:pathLst>
              </a:custGeom>
              <a:noFill/>
              <a:ln w="25400" cap="flat">
                <a:solidFill>
                  <a:srgbClr val="FFFFFF"/>
                </a:solidFill>
                <a:prstDash val="solid"/>
                <a:miter lim="400000"/>
              </a:ln>
              <a:effectLst/>
            </p:spPr>
            <p:txBody>
              <a:bodyPr/>
              <a:lstStyle/>
              <a:p>
                <a:pPr/>
              </a:p>
            </p:txBody>
          </p:sp>
          <p:sp>
            <p:nvSpPr>
              <p:cNvPr id="754" name="Eternity"/>
              <p:cNvSpPr txBox="1"/>
              <p:nvPr/>
            </p:nvSpPr>
            <p:spPr>
              <a:xfrm rot="1573389">
                <a:off x="1058919" y="990826"/>
                <a:ext cx="1742487" cy="6350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defRPr b="1" i="1" sz="3200">
                    <a:latin typeface="Palatino"/>
                    <a:ea typeface="Palatino"/>
                    <a:cs typeface="Palatino"/>
                    <a:sym typeface="Palatino"/>
                  </a:defRPr>
                </a:lvl1pPr>
              </a:lstStyle>
              <a:p>
                <a:pPr/>
                <a:r>
                  <a:t>Eternity</a:t>
                </a:r>
              </a:p>
            </p:txBody>
          </p:sp>
        </p:grpSp>
        <p:grpSp>
          <p:nvGrpSpPr>
            <p:cNvPr id="758" name="Group"/>
            <p:cNvGrpSpPr/>
            <p:nvPr/>
          </p:nvGrpSpPr>
          <p:grpSpPr>
            <a:xfrm flipH="1">
              <a:off x="20069454" y="563464"/>
              <a:ext cx="3860326" cy="2616654"/>
              <a:chOff x="0" y="0"/>
              <a:chExt cx="3860325" cy="2616653"/>
            </a:xfrm>
          </p:grpSpPr>
          <p:sp>
            <p:nvSpPr>
              <p:cNvPr id="788" name="Connection Line"/>
              <p:cNvSpPr/>
              <p:nvPr/>
            </p:nvSpPr>
            <p:spPr>
              <a:xfrm>
                <a:off x="0" y="0"/>
                <a:ext cx="3860326" cy="261665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cubicBezTo>
                      <a:pt x="18738" y="9047"/>
                      <a:pt x="11538" y="1847"/>
                      <a:pt x="0" y="0"/>
                    </a:cubicBezTo>
                  </a:path>
                </a:pathLst>
              </a:custGeom>
              <a:noFill/>
              <a:ln w="25400" cap="flat">
                <a:solidFill>
                  <a:srgbClr val="FFFFFF"/>
                </a:solidFill>
                <a:prstDash val="solid"/>
                <a:miter lim="400000"/>
              </a:ln>
              <a:effectLst/>
            </p:spPr>
            <p:txBody>
              <a:bodyPr/>
              <a:lstStyle/>
              <a:p>
                <a:pPr/>
              </a:p>
            </p:txBody>
          </p:sp>
          <p:sp>
            <p:nvSpPr>
              <p:cNvPr id="757" name="Eternity"/>
              <p:cNvSpPr txBox="1"/>
              <p:nvPr/>
            </p:nvSpPr>
            <p:spPr>
              <a:xfrm flipH="1" rot="1573389">
                <a:off x="1058919" y="990826"/>
                <a:ext cx="1742487" cy="6350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defRPr b="1" i="1" sz="3200">
                    <a:latin typeface="Palatino"/>
                    <a:ea typeface="Palatino"/>
                    <a:cs typeface="Palatino"/>
                    <a:sym typeface="Palatino"/>
                  </a:defRPr>
                </a:lvl1pPr>
              </a:lstStyle>
              <a:p>
                <a:pPr/>
                <a:r>
                  <a:t>Eternity</a:t>
                </a:r>
              </a:p>
            </p:txBody>
          </p:sp>
        </p:grpSp>
        <p:grpSp>
          <p:nvGrpSpPr>
            <p:cNvPr id="761" name="Group"/>
            <p:cNvGrpSpPr/>
            <p:nvPr/>
          </p:nvGrpSpPr>
          <p:grpSpPr>
            <a:xfrm>
              <a:off x="3858791" y="582027"/>
              <a:ext cx="16205201" cy="2579528"/>
              <a:chOff x="0" y="0"/>
              <a:chExt cx="16205200" cy="2579527"/>
            </a:xfrm>
          </p:grpSpPr>
          <p:sp>
            <p:nvSpPr>
              <p:cNvPr id="789" name="Connection Line"/>
              <p:cNvSpPr/>
              <p:nvPr/>
            </p:nvSpPr>
            <p:spPr>
              <a:xfrm>
                <a:off x="0" y="0"/>
                <a:ext cx="16205200" cy="2579528"/>
              </a:xfrm>
              <a:custGeom>
                <a:avLst/>
                <a:gdLst/>
                <a:ahLst/>
                <a:cxnLst>
                  <a:cxn ang="0">
                    <a:pos x="wd2" y="hd2"/>
                  </a:cxn>
                  <a:cxn ang="5400000">
                    <a:pos x="wd2" y="hd2"/>
                  </a:cxn>
                  <a:cxn ang="10800000">
                    <a:pos x="wd2" y="hd2"/>
                  </a:cxn>
                  <a:cxn ang="16200000">
                    <a:pos x="wd2" y="hd2"/>
                  </a:cxn>
                </a:cxnLst>
                <a:rect l="0" t="0" r="r" b="b"/>
                <a:pathLst>
                  <a:path w="21600" h="16200" fill="norm" stroke="1" extrusionOk="0">
                    <a:moveTo>
                      <a:pt x="0" y="16200"/>
                    </a:moveTo>
                    <a:cubicBezTo>
                      <a:pt x="6865" y="-5400"/>
                      <a:pt x="14065" y="-5400"/>
                      <a:pt x="21600" y="16200"/>
                    </a:cubicBezTo>
                  </a:path>
                </a:pathLst>
              </a:custGeom>
              <a:noFill/>
              <a:ln w="25400" cap="flat">
                <a:solidFill>
                  <a:srgbClr val="FFFFFF"/>
                </a:solidFill>
                <a:prstDash val="solid"/>
                <a:miter lim="400000"/>
              </a:ln>
              <a:effectLst/>
            </p:spPr>
            <p:txBody>
              <a:bodyPr/>
              <a:lstStyle/>
              <a:p>
                <a:pPr/>
              </a:p>
            </p:txBody>
          </p:sp>
          <p:sp>
            <p:nvSpPr>
              <p:cNvPr id="760" name="Time"/>
              <p:cNvSpPr txBox="1"/>
              <p:nvPr/>
            </p:nvSpPr>
            <p:spPr>
              <a:xfrm rot="21600000">
                <a:off x="7607633" y="335757"/>
                <a:ext cx="989934" cy="6350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defRPr b="1" i="1" sz="3200">
                    <a:latin typeface="Palatino"/>
                    <a:ea typeface="Palatino"/>
                    <a:cs typeface="Palatino"/>
                    <a:sym typeface="Palatino"/>
                  </a:defRPr>
                </a:lvl1pPr>
              </a:lstStyle>
              <a:p>
                <a:pPr/>
                <a:r>
                  <a:t>Time</a:t>
                </a:r>
              </a:p>
            </p:txBody>
          </p:sp>
        </p:grpSp>
        <p:sp>
          <p:nvSpPr>
            <p:cNvPr id="762" name="Alpha"/>
            <p:cNvSpPr txBox="1"/>
            <p:nvPr/>
          </p:nvSpPr>
          <p:spPr>
            <a:xfrm rot="21600000">
              <a:off x="2730643" y="5025285"/>
              <a:ext cx="1221186" cy="6350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b="1" i="1" sz="3200">
                  <a:latin typeface="Palatino"/>
                  <a:ea typeface="Palatino"/>
                  <a:cs typeface="Palatino"/>
                  <a:sym typeface="Palatino"/>
                </a:defRPr>
              </a:lvl1pPr>
            </a:lstStyle>
            <a:p>
              <a:pPr/>
              <a:r>
                <a:t>Alpha</a:t>
              </a:r>
            </a:p>
          </p:txBody>
        </p:sp>
        <p:sp>
          <p:nvSpPr>
            <p:cNvPr id="763" name="Omega"/>
            <p:cNvSpPr txBox="1"/>
            <p:nvPr/>
          </p:nvSpPr>
          <p:spPr>
            <a:xfrm rot="21600000">
              <a:off x="19922349" y="5025285"/>
              <a:ext cx="1400970" cy="6350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b="1" i="1" sz="3200">
                  <a:latin typeface="Palatino"/>
                  <a:ea typeface="Palatino"/>
                  <a:cs typeface="Palatino"/>
                  <a:sym typeface="Palatino"/>
                </a:defRPr>
              </a:lvl1pPr>
            </a:lstStyle>
            <a:p>
              <a:pPr/>
              <a:r>
                <a:t>Omega</a:t>
              </a:r>
            </a:p>
          </p:txBody>
        </p:sp>
        <p:grpSp>
          <p:nvGrpSpPr>
            <p:cNvPr id="779" name="Group"/>
            <p:cNvGrpSpPr/>
            <p:nvPr/>
          </p:nvGrpSpPr>
          <p:grpSpPr>
            <a:xfrm>
              <a:off x="2002404" y="2845114"/>
              <a:ext cx="19892576" cy="2114398"/>
              <a:chOff x="0" y="0"/>
              <a:chExt cx="19892574" cy="2114397"/>
            </a:xfrm>
          </p:grpSpPr>
          <p:grpSp>
            <p:nvGrpSpPr>
              <p:cNvPr id="776" name="Group"/>
              <p:cNvGrpSpPr/>
              <p:nvPr/>
            </p:nvGrpSpPr>
            <p:grpSpPr>
              <a:xfrm>
                <a:off x="0" y="463397"/>
                <a:ext cx="19892576" cy="1422706"/>
                <a:chOff x="0" y="0"/>
                <a:chExt cx="19892575" cy="1422704"/>
              </a:xfrm>
            </p:grpSpPr>
            <p:grpSp>
              <p:nvGrpSpPr>
                <p:cNvPr id="769" name="Group"/>
                <p:cNvGrpSpPr/>
                <p:nvPr/>
              </p:nvGrpSpPr>
              <p:grpSpPr>
                <a:xfrm>
                  <a:off x="1606231" y="53587"/>
                  <a:ext cx="16563622" cy="1366331"/>
                  <a:chOff x="0" y="0"/>
                  <a:chExt cx="16563621" cy="1366329"/>
                </a:xfrm>
              </p:grpSpPr>
              <p:pic>
                <p:nvPicPr>
                  <p:cNvPr id="764" name="origBible copy 7.jpg" descr="origBible copy 7.jpg"/>
                  <p:cNvPicPr>
                    <a:picLocks noChangeAspect="1"/>
                  </p:cNvPicPr>
                  <p:nvPr/>
                </p:nvPicPr>
                <p:blipFill>
                  <a:blip r:embed="rId2">
                    <a:extLst/>
                  </a:blip>
                  <a:stretch>
                    <a:fillRect/>
                  </a:stretch>
                </p:blipFill>
                <p:spPr>
                  <a:xfrm>
                    <a:off x="0" y="54222"/>
                    <a:ext cx="5808900" cy="1238606"/>
                  </a:xfrm>
                  <a:prstGeom prst="rect">
                    <a:avLst/>
                  </a:prstGeom>
                  <a:ln w="12700" cap="flat">
                    <a:noFill/>
                    <a:miter lim="400000"/>
                  </a:ln>
                  <a:effectLst/>
                </p:spPr>
              </p:pic>
              <p:grpSp>
                <p:nvGrpSpPr>
                  <p:cNvPr id="767" name="Group"/>
                  <p:cNvGrpSpPr/>
                  <p:nvPr/>
                </p:nvGrpSpPr>
                <p:grpSpPr>
                  <a:xfrm>
                    <a:off x="5622442" y="0"/>
                    <a:ext cx="10941180" cy="1347051"/>
                    <a:chOff x="0" y="0"/>
                    <a:chExt cx="10941178" cy="1347050"/>
                  </a:xfrm>
                </p:grpSpPr>
                <p:pic>
                  <p:nvPicPr>
                    <p:cNvPr id="765" name="origBible copy 9.jpg" descr="origBible copy 9.jpg"/>
                    <p:cNvPicPr>
                      <a:picLocks noChangeAspect="1"/>
                    </p:cNvPicPr>
                    <p:nvPr/>
                  </p:nvPicPr>
                  <p:blipFill>
                    <a:blip r:embed="rId3">
                      <a:extLst/>
                    </a:blip>
                    <a:stretch>
                      <a:fillRect/>
                    </a:stretch>
                  </p:blipFill>
                  <p:spPr>
                    <a:xfrm>
                      <a:off x="5262136" y="0"/>
                      <a:ext cx="5679043" cy="1347051"/>
                    </a:xfrm>
                    <a:prstGeom prst="rect">
                      <a:avLst/>
                    </a:prstGeom>
                    <a:ln w="12700" cap="flat">
                      <a:noFill/>
                      <a:miter lim="400000"/>
                    </a:ln>
                    <a:effectLst/>
                  </p:spPr>
                </p:pic>
                <p:pic>
                  <p:nvPicPr>
                    <p:cNvPr id="766" name="origBible copy 8.jpg" descr="origBible copy 8.jpg"/>
                    <p:cNvPicPr>
                      <a:picLocks noChangeAspect="1"/>
                    </p:cNvPicPr>
                    <p:nvPr/>
                  </p:nvPicPr>
                  <p:blipFill>
                    <a:blip r:embed="rId4">
                      <a:extLst/>
                    </a:blip>
                    <a:stretch>
                      <a:fillRect/>
                    </a:stretch>
                  </p:blipFill>
                  <p:spPr>
                    <a:xfrm>
                      <a:off x="0" y="22961"/>
                      <a:ext cx="5434125" cy="1301129"/>
                    </a:xfrm>
                    <a:prstGeom prst="rect">
                      <a:avLst/>
                    </a:prstGeom>
                    <a:ln w="12700" cap="flat">
                      <a:noFill/>
                      <a:miter lim="400000"/>
                    </a:ln>
                    <a:effectLst/>
                  </p:spPr>
                </p:pic>
              </p:grpSp>
              <p:sp>
                <p:nvSpPr>
                  <p:cNvPr id="768" name="Rectangle"/>
                  <p:cNvSpPr/>
                  <p:nvPr/>
                </p:nvSpPr>
                <p:spPr>
                  <a:xfrm>
                    <a:off x="6870" y="1178883"/>
                    <a:ext cx="16549337" cy="187447"/>
                  </a:xfrm>
                  <a:prstGeom prst="rect">
                    <a:avLst/>
                  </a:prstGeom>
                  <a:solidFill>
                    <a:srgbClr val="BC6432"/>
                  </a:solidFill>
                  <a:ln w="12700" cap="flat">
                    <a:noFill/>
                    <a:miter lim="400000"/>
                  </a:ln>
                  <a:effectLst/>
                </p:spPr>
                <p:txBody>
                  <a:bodyPr wrap="square" lIns="50800" tIns="50800" rIns="50800" bIns="50800" numCol="1" anchor="ctr">
                    <a:noAutofit/>
                  </a:bodyPr>
                  <a:lstStyle/>
                  <a:p>
                    <a:pPr algn="ctr">
                      <a:spcBef>
                        <a:spcPts val="0"/>
                      </a:spcBef>
                      <a:defRPr sz="3200">
                        <a:latin typeface="+mn-lt"/>
                        <a:ea typeface="+mn-ea"/>
                        <a:cs typeface="+mn-cs"/>
                        <a:sym typeface="Helvetica Neue Medium"/>
                      </a:defRPr>
                    </a:pPr>
                  </a:p>
                </p:txBody>
              </p:sp>
            </p:grpSp>
            <p:sp>
              <p:nvSpPr>
                <p:cNvPr id="770" name="Rectangle"/>
                <p:cNvSpPr/>
                <p:nvPr/>
              </p:nvSpPr>
              <p:spPr>
                <a:xfrm>
                  <a:off x="0" y="0"/>
                  <a:ext cx="1763218" cy="1257300"/>
                </a:xfrm>
                <a:prstGeom prst="rect">
                  <a:avLst/>
                </a:prstGeom>
                <a:solidFill>
                  <a:srgbClr val="000000"/>
                </a:solidFill>
                <a:ln w="12700" cap="flat">
                  <a:noFill/>
                  <a:miter lim="400000"/>
                </a:ln>
                <a:effectLst/>
              </p:spPr>
              <p:txBody>
                <a:bodyPr wrap="square" lIns="50800" tIns="50800" rIns="50800" bIns="50800" numCol="1" anchor="ctr">
                  <a:noAutofit/>
                </a:bodyPr>
                <a:lstStyle/>
                <a:p>
                  <a:pPr algn="ctr">
                    <a:spcBef>
                      <a:spcPts val="0"/>
                    </a:spcBef>
                    <a:defRPr sz="3200">
                      <a:latin typeface="+mn-lt"/>
                      <a:ea typeface="+mn-ea"/>
                      <a:cs typeface="+mn-cs"/>
                      <a:sym typeface="Helvetica Neue Medium"/>
                    </a:defRPr>
                  </a:pPr>
                </a:p>
              </p:txBody>
            </p:sp>
            <p:sp>
              <p:nvSpPr>
                <p:cNvPr id="771" name="Line"/>
                <p:cNvSpPr/>
                <p:nvPr/>
              </p:nvSpPr>
              <p:spPr>
                <a:xfrm flipV="1">
                  <a:off x="6241" y="1327454"/>
                  <a:ext cx="1776135" cy="25401"/>
                </a:xfrm>
                <a:prstGeom prst="line">
                  <a:avLst/>
                </a:prstGeom>
                <a:noFill/>
                <a:ln w="190500" cap="flat">
                  <a:solidFill>
                    <a:srgbClr val="B0683D"/>
                  </a:solidFill>
                  <a:prstDash val="solid"/>
                  <a:miter lim="400000"/>
                </a:ln>
                <a:effectLst/>
              </p:spPr>
              <p:txBody>
                <a:bodyPr wrap="square" lIns="50800" tIns="50800" rIns="50800" bIns="50800" numCol="1" anchor="ctr">
                  <a:noAutofit/>
                </a:bodyPr>
                <a:lstStyle/>
                <a:p>
                  <a:pPr/>
                </a:p>
              </p:txBody>
            </p:sp>
            <p:sp>
              <p:nvSpPr>
                <p:cNvPr id="772" name="Line"/>
                <p:cNvSpPr/>
                <p:nvPr/>
              </p:nvSpPr>
              <p:spPr>
                <a:xfrm flipH="1">
                  <a:off x="1858575" y="0"/>
                  <a:ext cx="1" cy="1422705"/>
                </a:xfrm>
                <a:prstGeom prst="line">
                  <a:avLst/>
                </a:prstGeom>
                <a:noFill/>
                <a:ln w="190500" cap="flat">
                  <a:solidFill>
                    <a:srgbClr val="B0683D"/>
                  </a:solidFill>
                  <a:prstDash val="solid"/>
                  <a:miter lim="400000"/>
                </a:ln>
                <a:effectLst/>
              </p:spPr>
              <p:txBody>
                <a:bodyPr wrap="square" lIns="50800" tIns="50800" rIns="50800" bIns="50800" numCol="1" anchor="ctr">
                  <a:noAutofit/>
                </a:bodyPr>
                <a:lstStyle/>
                <a:p>
                  <a:pPr/>
                </a:p>
              </p:txBody>
            </p:sp>
            <p:sp>
              <p:nvSpPr>
                <p:cNvPr id="773" name="Rectangle"/>
                <p:cNvSpPr/>
                <p:nvPr/>
              </p:nvSpPr>
              <p:spPr>
                <a:xfrm flipH="1">
                  <a:off x="18129358" y="0"/>
                  <a:ext cx="1763218" cy="1257300"/>
                </a:xfrm>
                <a:prstGeom prst="rect">
                  <a:avLst/>
                </a:prstGeom>
                <a:solidFill>
                  <a:srgbClr val="000000"/>
                </a:solidFill>
                <a:ln w="12700" cap="flat">
                  <a:noFill/>
                  <a:miter lim="400000"/>
                </a:ln>
                <a:effectLst/>
              </p:spPr>
              <p:txBody>
                <a:bodyPr wrap="square" lIns="50800" tIns="50800" rIns="50800" bIns="50800" numCol="1" anchor="ctr">
                  <a:noAutofit/>
                </a:bodyPr>
                <a:lstStyle/>
                <a:p>
                  <a:pPr algn="ctr">
                    <a:spcBef>
                      <a:spcPts val="0"/>
                    </a:spcBef>
                    <a:defRPr sz="3200">
                      <a:latin typeface="+mn-lt"/>
                      <a:ea typeface="+mn-ea"/>
                      <a:cs typeface="+mn-cs"/>
                      <a:sym typeface="Helvetica Neue Medium"/>
                    </a:defRPr>
                  </a:pPr>
                </a:p>
              </p:txBody>
            </p:sp>
            <p:sp>
              <p:nvSpPr>
                <p:cNvPr id="774" name="Line"/>
                <p:cNvSpPr/>
                <p:nvPr/>
              </p:nvSpPr>
              <p:spPr>
                <a:xfrm flipH="1" flipV="1">
                  <a:off x="18110199" y="1327454"/>
                  <a:ext cx="1776134" cy="25401"/>
                </a:xfrm>
                <a:prstGeom prst="line">
                  <a:avLst/>
                </a:prstGeom>
                <a:noFill/>
                <a:ln w="190500" cap="flat">
                  <a:solidFill>
                    <a:srgbClr val="B0683D"/>
                  </a:solidFill>
                  <a:prstDash val="solid"/>
                  <a:miter lim="400000"/>
                </a:ln>
                <a:effectLst/>
              </p:spPr>
              <p:txBody>
                <a:bodyPr wrap="square" lIns="50800" tIns="50800" rIns="50800" bIns="50800" numCol="1" anchor="ctr">
                  <a:noAutofit/>
                </a:bodyPr>
                <a:lstStyle/>
                <a:p>
                  <a:pPr/>
                </a:p>
              </p:txBody>
            </p:sp>
            <p:sp>
              <p:nvSpPr>
                <p:cNvPr id="775" name="Line"/>
                <p:cNvSpPr/>
                <p:nvPr/>
              </p:nvSpPr>
              <p:spPr>
                <a:xfrm>
                  <a:off x="18034000" y="0"/>
                  <a:ext cx="1" cy="1422705"/>
                </a:xfrm>
                <a:prstGeom prst="line">
                  <a:avLst/>
                </a:prstGeom>
                <a:noFill/>
                <a:ln w="190500" cap="flat">
                  <a:solidFill>
                    <a:srgbClr val="B0683D"/>
                  </a:solidFill>
                  <a:prstDash val="solid"/>
                  <a:miter lim="400000"/>
                </a:ln>
                <a:effectLst/>
              </p:spPr>
              <p:txBody>
                <a:bodyPr wrap="square" lIns="50800" tIns="50800" rIns="50800" bIns="50800" numCol="1" anchor="ctr">
                  <a:noAutofit/>
                </a:bodyPr>
                <a:lstStyle/>
                <a:p>
                  <a:pPr/>
                </a:p>
              </p:txBody>
            </p:sp>
          </p:grpSp>
          <p:sp>
            <p:nvSpPr>
              <p:cNvPr id="777" name="Z"/>
              <p:cNvSpPr txBox="1"/>
              <p:nvPr/>
            </p:nvSpPr>
            <p:spPr>
              <a:xfrm>
                <a:off x="18489503" y="69697"/>
                <a:ext cx="1017525" cy="20447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b="1" sz="11200">
                    <a:solidFill>
                      <a:srgbClr val="B0683D"/>
                    </a:solidFill>
                    <a:latin typeface="Avenir Next Regular"/>
                    <a:ea typeface="Avenir Next Regular"/>
                    <a:cs typeface="Avenir Next Regular"/>
                    <a:sym typeface="Avenir Next Regular"/>
                  </a:defRPr>
                </a:lvl1pPr>
              </a:lstStyle>
              <a:p>
                <a:pPr/>
                <a:r>
                  <a:t>Z</a:t>
                </a:r>
              </a:p>
            </p:txBody>
          </p:sp>
          <p:sp>
            <p:nvSpPr>
              <p:cNvPr id="778" name="A"/>
              <p:cNvSpPr txBox="1"/>
              <p:nvPr/>
            </p:nvSpPr>
            <p:spPr>
              <a:xfrm>
                <a:off x="305993" y="-1"/>
                <a:ext cx="1151231" cy="20447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b="1" sz="11200">
                    <a:solidFill>
                      <a:srgbClr val="B0683D"/>
                    </a:solidFill>
                    <a:latin typeface="Avenir Next Regular"/>
                    <a:ea typeface="Avenir Next Regular"/>
                    <a:cs typeface="Avenir Next Regular"/>
                    <a:sym typeface="Avenir Next Regular"/>
                  </a:defRPr>
                </a:lvl1pPr>
              </a:lstStyle>
              <a:p>
                <a:pPr/>
                <a:r>
                  <a:t>A</a:t>
                </a:r>
              </a:p>
            </p:txBody>
          </p:sp>
        </p:grpSp>
        <p:grpSp>
          <p:nvGrpSpPr>
            <p:cNvPr id="782" name="Group"/>
            <p:cNvGrpSpPr/>
            <p:nvPr/>
          </p:nvGrpSpPr>
          <p:grpSpPr>
            <a:xfrm>
              <a:off x="20062347" y="57311"/>
              <a:ext cx="1826061" cy="3124201"/>
              <a:chOff x="0" y="0"/>
              <a:chExt cx="1826060" cy="3124200"/>
            </a:xfrm>
          </p:grpSpPr>
          <p:sp>
            <p:nvSpPr>
              <p:cNvPr id="780" name="Line"/>
              <p:cNvSpPr/>
              <p:nvPr/>
            </p:nvSpPr>
            <p:spPr>
              <a:xfrm flipH="1">
                <a:off x="-1" y="0"/>
                <a:ext cx="2" cy="3124200"/>
              </a:xfrm>
              <a:prstGeom prst="line">
                <a:avLst/>
              </a:prstGeom>
              <a:noFill/>
              <a:ln w="25400" cap="flat">
                <a:solidFill>
                  <a:srgbClr val="FFFFFF"/>
                </a:solidFill>
                <a:prstDash val="solid"/>
                <a:miter lim="400000"/>
              </a:ln>
              <a:effectLst/>
            </p:spPr>
            <p:txBody>
              <a:bodyPr wrap="square" lIns="50800" tIns="50800" rIns="50800" bIns="50800" numCol="1" anchor="ctr">
                <a:noAutofit/>
              </a:bodyPr>
              <a:lstStyle/>
              <a:p>
                <a:pPr/>
              </a:p>
            </p:txBody>
          </p:sp>
          <p:sp>
            <p:nvSpPr>
              <p:cNvPr id="781" name="The End"/>
              <p:cNvSpPr txBox="1"/>
              <p:nvPr/>
            </p:nvSpPr>
            <p:spPr>
              <a:xfrm>
                <a:off x="242944" y="6187"/>
                <a:ext cx="1583117" cy="6350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defRPr b="1" i="1" sz="3200">
                    <a:solidFill>
                      <a:srgbClr val="FFFB00"/>
                    </a:solidFill>
                    <a:latin typeface="Palatino"/>
                    <a:ea typeface="Palatino"/>
                    <a:cs typeface="Palatino"/>
                    <a:sym typeface="Palatino"/>
                  </a:defRPr>
                </a:lvl1pPr>
              </a:lstStyle>
              <a:p>
                <a:pPr/>
                <a:r>
                  <a:t>The End</a:t>
                </a:r>
              </a:p>
            </p:txBody>
          </p:sp>
        </p:grpSp>
        <p:grpSp>
          <p:nvGrpSpPr>
            <p:cNvPr id="785" name="Group"/>
            <p:cNvGrpSpPr/>
            <p:nvPr/>
          </p:nvGrpSpPr>
          <p:grpSpPr>
            <a:xfrm>
              <a:off x="825741" y="-1"/>
              <a:ext cx="3027090" cy="3181513"/>
              <a:chOff x="0" y="0"/>
              <a:chExt cx="3027089" cy="3181511"/>
            </a:xfrm>
          </p:grpSpPr>
          <p:sp>
            <p:nvSpPr>
              <p:cNvPr id="783" name="Line"/>
              <p:cNvSpPr/>
              <p:nvPr/>
            </p:nvSpPr>
            <p:spPr>
              <a:xfrm flipH="1">
                <a:off x="3027089" y="57312"/>
                <a:ext cx="1" cy="3124200"/>
              </a:xfrm>
              <a:prstGeom prst="line">
                <a:avLst/>
              </a:prstGeom>
              <a:noFill/>
              <a:ln w="25400" cap="flat">
                <a:solidFill>
                  <a:srgbClr val="FFFFFF"/>
                </a:solidFill>
                <a:prstDash val="solid"/>
                <a:miter lim="400000"/>
              </a:ln>
              <a:effectLst/>
            </p:spPr>
            <p:txBody>
              <a:bodyPr wrap="square" lIns="50800" tIns="50800" rIns="50800" bIns="50800" numCol="1" anchor="ctr">
                <a:noAutofit/>
              </a:bodyPr>
              <a:lstStyle/>
              <a:p>
                <a:pPr/>
              </a:p>
            </p:txBody>
          </p:sp>
          <p:sp>
            <p:nvSpPr>
              <p:cNvPr id="784" name="The Beginning"/>
              <p:cNvSpPr txBox="1"/>
              <p:nvPr/>
            </p:nvSpPr>
            <p:spPr>
              <a:xfrm>
                <a:off x="0" y="0"/>
                <a:ext cx="2790149" cy="63500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lgn="r">
                  <a:defRPr b="1" i="1" sz="3200">
                    <a:solidFill>
                      <a:srgbClr val="FFFB00"/>
                    </a:solidFill>
                    <a:latin typeface="Palatino"/>
                    <a:ea typeface="Palatino"/>
                    <a:cs typeface="Palatino"/>
                    <a:sym typeface="Palatino"/>
                  </a:defRPr>
                </a:lvl1pPr>
              </a:lstStyle>
              <a:p>
                <a:pPr/>
                <a:r>
                  <a:t>The Beginning</a:t>
                </a:r>
              </a:p>
            </p:txBody>
          </p:sp>
        </p:grpSp>
      </p:grpSp>
    </p:spTree>
  </p:cSld>
  <p:clrMapOvr>
    <a:masterClrMapping/>
  </p:clrMapOvr>
  <p:transition xmlns:p14="http://schemas.microsoft.com/office/powerpoint/2010/main" spd="med" advClick="1"/>
</p:sld>
</file>

<file path=ppt/slides/slide3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gradFill flip="none" rotWithShape="1">
          <a:gsLst>
            <a:gs pos="0">
              <a:schemeClr val="accent1">
                <a:hueOff val="373667"/>
                <a:lumOff val="-17254"/>
              </a:schemeClr>
            </a:gs>
            <a:gs pos="31993">
              <a:srgbClr val="001A31"/>
            </a:gs>
            <a:gs pos="69791">
              <a:srgbClr val="000000"/>
            </a:gs>
          </a:gsLst>
          <a:lin ang="5400000" scaled="0"/>
        </a:gradFill>
      </p:bgPr>
    </p:bg>
    <p:spTree>
      <p:nvGrpSpPr>
        <p:cNvPr id="1" name=""/>
        <p:cNvGrpSpPr/>
        <p:nvPr/>
      </p:nvGrpSpPr>
      <p:grpSpPr>
        <a:xfrm>
          <a:off x="0" y="0"/>
          <a:ext cx="0" cy="0"/>
          <a:chOff x="0" y="0"/>
          <a:chExt cx="0" cy="0"/>
        </a:xfrm>
      </p:grpSpPr>
      <p:pic>
        <p:nvPicPr>
          <p:cNvPr id="791" name="Image" descr="Image"/>
          <p:cNvPicPr>
            <a:picLocks noChangeAspect="0"/>
          </p:cNvPicPr>
          <p:nvPr/>
        </p:nvPicPr>
        <p:blipFill>
          <a:blip r:embed="rId2">
            <a:extLst/>
          </a:blip>
          <a:srcRect l="0" t="0" r="0" b="15793"/>
          <a:stretch>
            <a:fillRect/>
          </a:stretch>
        </p:blipFill>
        <p:spPr>
          <a:xfrm>
            <a:off x="952500" y="1168400"/>
            <a:ext cx="22479000" cy="11379200"/>
          </a:xfrm>
          <a:prstGeom prst="rect">
            <a:avLst/>
          </a:prstGeom>
          <a:ln w="12700">
            <a:miter lim="400000"/>
          </a:ln>
        </p:spPr>
      </p:pic>
    </p:spTree>
  </p:cSld>
  <p:clrMapOvr>
    <a:masterClrMapping/>
  </p:clrMapOvr>
  <p:transition xmlns:p14="http://schemas.microsoft.com/office/powerpoint/2010/main" spd="med" advClick="1"/>
</p:sld>
</file>

<file path=ppt/slides/slide3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3F1EB"/>
        </a:solidFill>
      </p:bgPr>
    </p:bg>
    <p:spTree>
      <p:nvGrpSpPr>
        <p:cNvPr id="1" name=""/>
        <p:cNvGrpSpPr/>
        <p:nvPr/>
      </p:nvGrpSpPr>
      <p:grpSpPr>
        <a:xfrm>
          <a:off x="0" y="0"/>
          <a:ext cx="0" cy="0"/>
          <a:chOff x="0" y="0"/>
          <a:chExt cx="0" cy="0"/>
        </a:xfrm>
      </p:grpSpPr>
      <p:pic>
        <p:nvPicPr>
          <p:cNvPr id="793" name="66-Books-of-the-Bible.pdf" descr="66-Books-of-the-Bible.pdf"/>
          <p:cNvPicPr>
            <a:picLocks noChangeAspect="1"/>
          </p:cNvPicPr>
          <p:nvPr/>
        </p:nvPicPr>
        <p:blipFill>
          <a:blip r:embed="rId2">
            <a:extLst/>
          </a:blip>
          <a:srcRect l="4703" t="2502" r="3539" b="2165"/>
          <a:stretch>
            <a:fillRect/>
          </a:stretch>
        </p:blipFill>
        <p:spPr>
          <a:xfrm rot="16200000">
            <a:off x="5334000" y="-2362812"/>
            <a:ext cx="13716001" cy="18441624"/>
          </a:xfrm>
          <a:prstGeom prst="rect">
            <a:avLst/>
          </a:prstGeom>
          <a:ln w="12700">
            <a:miter lim="400000"/>
          </a:ln>
        </p:spPr>
      </p:pic>
    </p:spTree>
  </p:cSld>
  <p:clrMapOvr>
    <a:masterClrMapping/>
  </p:clrMapOvr>
  <p:transition xmlns:p14="http://schemas.microsoft.com/office/powerpoint/2010/main" spd="med" advClick="1"/>
</p:sld>
</file>

<file path=ppt/slides/slide3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gradFill flip="none" rotWithShape="1">
          <a:gsLst>
            <a:gs pos="0">
              <a:schemeClr val="accent1">
                <a:hueOff val="373667"/>
                <a:lumOff val="-17254"/>
              </a:schemeClr>
            </a:gs>
            <a:gs pos="31993">
              <a:srgbClr val="001A31"/>
            </a:gs>
            <a:gs pos="69791">
              <a:srgbClr val="000000"/>
            </a:gs>
          </a:gsLst>
          <a:lin ang="5400000" scaled="0"/>
        </a:gradFill>
      </p:bgPr>
    </p:bg>
    <p:spTree>
      <p:nvGrpSpPr>
        <p:cNvPr id="1" name=""/>
        <p:cNvGrpSpPr/>
        <p:nvPr/>
      </p:nvGrpSpPr>
      <p:grpSpPr>
        <a:xfrm>
          <a:off x="0" y="0"/>
          <a:ext cx="0" cy="0"/>
          <a:chOff x="0" y="0"/>
          <a:chExt cx="0" cy="0"/>
        </a:xfrm>
      </p:grpSpPr>
      <p:sp>
        <p:nvSpPr>
          <p:cNvPr id="795" name="Total 66 books…"/>
          <p:cNvSpPr txBox="1"/>
          <p:nvPr>
            <p:ph type="body" sz="half" idx="1"/>
          </p:nvPr>
        </p:nvSpPr>
        <p:spPr>
          <a:xfrm>
            <a:off x="13320315" y="3301962"/>
            <a:ext cx="10223501" cy="8204238"/>
          </a:xfrm>
          <a:prstGeom prst="rect">
            <a:avLst/>
          </a:prstGeom>
        </p:spPr>
        <p:txBody>
          <a:bodyPr anchor="t"/>
          <a:lstStyle/>
          <a:p>
            <a:pPr>
              <a:lnSpc>
                <a:spcPct val="120000"/>
              </a:lnSpc>
              <a:spcBef>
                <a:spcPts val="0"/>
              </a:spcBef>
              <a:buSzTx/>
              <a:buNone/>
              <a:defRPr sz="5800">
                <a:latin typeface="Avenir Next Medium"/>
                <a:ea typeface="Avenir Next Medium"/>
                <a:cs typeface="Avenir Next Medium"/>
                <a:sym typeface="Avenir Next Medium"/>
              </a:defRPr>
            </a:pPr>
            <a:r>
              <a:rPr i="1">
                <a:latin typeface="Palatino"/>
                <a:ea typeface="Palatino"/>
                <a:cs typeface="Palatino"/>
                <a:sym typeface="Palatino"/>
              </a:rPr>
              <a:t>Total</a:t>
            </a:r>
            <a:r>
              <a:t> </a:t>
            </a:r>
            <a:r>
              <a:rPr>
                <a:solidFill>
                  <a:srgbClr val="FFFB00"/>
                </a:solidFill>
              </a:rPr>
              <a:t>66 books</a:t>
            </a:r>
          </a:p>
          <a:p>
            <a:pPr>
              <a:lnSpc>
                <a:spcPct val="120000"/>
              </a:lnSpc>
              <a:spcBef>
                <a:spcPts val="0"/>
              </a:spcBef>
              <a:buSzTx/>
              <a:buNone/>
              <a:defRPr sz="5800">
                <a:latin typeface="Avenir Next Medium"/>
                <a:ea typeface="Avenir Next Medium"/>
                <a:cs typeface="Avenir Next Medium"/>
                <a:sym typeface="Avenir Next Medium"/>
              </a:defRPr>
            </a:pPr>
            <a:r>
              <a:rPr i="1">
                <a:latin typeface="Palatino"/>
                <a:ea typeface="Palatino"/>
                <a:cs typeface="Palatino"/>
                <a:sym typeface="Palatino"/>
              </a:rPr>
              <a:t>Written by about</a:t>
            </a:r>
            <a:r>
              <a:t> </a:t>
            </a:r>
            <a:r>
              <a:rPr>
                <a:solidFill>
                  <a:srgbClr val="FFFB00"/>
                </a:solidFill>
              </a:rPr>
              <a:t>40 authors</a:t>
            </a:r>
          </a:p>
          <a:p>
            <a:pPr>
              <a:lnSpc>
                <a:spcPct val="120000"/>
              </a:lnSpc>
              <a:spcBef>
                <a:spcPts val="0"/>
              </a:spcBef>
              <a:buSzTx/>
              <a:buNone/>
              <a:defRPr sz="5800">
                <a:latin typeface="Avenir Next Medium"/>
                <a:ea typeface="Avenir Next Medium"/>
                <a:cs typeface="Avenir Next Medium"/>
                <a:sym typeface="Avenir Next Medium"/>
              </a:defRPr>
            </a:pPr>
            <a:r>
              <a:rPr i="1">
                <a:latin typeface="Palatino"/>
                <a:ea typeface="Palatino"/>
                <a:cs typeface="Palatino"/>
                <a:sym typeface="Palatino"/>
              </a:rPr>
              <a:t>Over A Period Of</a:t>
            </a:r>
            <a:r>
              <a:t> </a:t>
            </a:r>
            <a:r>
              <a:rPr>
                <a:solidFill>
                  <a:srgbClr val="FFFB00"/>
                </a:solidFill>
              </a:rPr>
              <a:t>1,500 Years</a:t>
            </a:r>
          </a:p>
          <a:p>
            <a:pPr>
              <a:lnSpc>
                <a:spcPct val="120000"/>
              </a:lnSpc>
              <a:spcBef>
                <a:spcPts val="0"/>
              </a:spcBef>
              <a:buSzTx/>
              <a:buNone/>
              <a:defRPr sz="5800">
                <a:latin typeface="Avenir Next Medium"/>
                <a:ea typeface="Avenir Next Medium"/>
                <a:cs typeface="Avenir Next Medium"/>
                <a:sym typeface="Avenir Next Medium"/>
              </a:defRPr>
            </a:pPr>
            <a:r>
              <a:rPr i="1">
                <a:latin typeface="Palatino"/>
                <a:ea typeface="Palatino"/>
                <a:cs typeface="Palatino"/>
                <a:sym typeface="Palatino"/>
              </a:rPr>
              <a:t>Written In Three Languages: </a:t>
            </a:r>
            <a:r>
              <a:rPr>
                <a:solidFill>
                  <a:srgbClr val="FFFB00"/>
                </a:solidFill>
              </a:rPr>
              <a:t>Hebrew</a:t>
            </a:r>
            <a:r>
              <a:t>, </a:t>
            </a:r>
            <a:r>
              <a:rPr>
                <a:solidFill>
                  <a:srgbClr val="FFFB00"/>
                </a:solidFill>
              </a:rPr>
              <a:t>Greek</a:t>
            </a:r>
            <a:r>
              <a:t> </a:t>
            </a:r>
            <a:r>
              <a:rPr i="1">
                <a:latin typeface="Palatino"/>
                <a:ea typeface="Palatino"/>
                <a:cs typeface="Palatino"/>
                <a:sym typeface="Palatino"/>
              </a:rPr>
              <a:t>and</a:t>
            </a:r>
            <a:r>
              <a:t> </a:t>
            </a:r>
            <a:r>
              <a:rPr>
                <a:solidFill>
                  <a:srgbClr val="FFFB00"/>
                </a:solidFill>
              </a:rPr>
              <a:t>Aramaic</a:t>
            </a:r>
          </a:p>
        </p:txBody>
      </p:sp>
      <p:pic>
        <p:nvPicPr>
          <p:cNvPr id="796" name="pasted-movie.heic" descr="pasted-movie.heic"/>
          <p:cNvPicPr>
            <a:picLocks noChangeAspect="1"/>
          </p:cNvPicPr>
          <p:nvPr/>
        </p:nvPicPr>
        <p:blipFill>
          <a:blip r:embed="rId2">
            <a:extLst/>
          </a:blip>
          <a:stretch>
            <a:fillRect/>
          </a:stretch>
        </p:blipFill>
        <p:spPr>
          <a:xfrm>
            <a:off x="76696" y="0"/>
            <a:ext cx="13716001" cy="13716001"/>
          </a:xfrm>
          <a:prstGeom prst="rect">
            <a:avLst/>
          </a:prstGeom>
          <a:ln w="12700">
            <a:miter lim="400000"/>
          </a:ln>
        </p:spPr>
      </p:pic>
      <p:sp>
        <p:nvSpPr>
          <p:cNvPr id="797" name="Amazing Bible Facts"/>
          <p:cNvSpPr txBox="1"/>
          <p:nvPr/>
        </p:nvSpPr>
        <p:spPr>
          <a:xfrm>
            <a:off x="13418867" y="1208871"/>
            <a:ext cx="10026397" cy="14859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ctr">
              <a:spcBef>
                <a:spcPts val="0"/>
              </a:spcBef>
              <a:defRPr b="1" sz="8000">
                <a:solidFill>
                  <a:srgbClr val="FFD479"/>
                </a:solidFill>
                <a:latin typeface="Avenir Next Regular"/>
                <a:ea typeface="Avenir Next Regular"/>
                <a:cs typeface="Avenir Next Regular"/>
                <a:sym typeface="Avenir Next Regular"/>
              </a:defRPr>
            </a:lvl1pPr>
          </a:lstStyle>
          <a:p>
            <a:pPr/>
            <a:r>
              <a:t>Amazing Bible Facts</a:t>
            </a:r>
          </a:p>
        </p:txBody>
      </p:sp>
    </p:spTree>
  </p:cSld>
  <p:clrMapOvr>
    <a:masterClrMapping/>
  </p:clrMapOvr>
  <p:transition xmlns:p14="http://schemas.microsoft.com/office/powerpoint/2010/main" spd="med" advClick="1"/>
</p:sld>
</file>

<file path=ppt/slides/slide3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gradFill flip="none" rotWithShape="1">
          <a:gsLst>
            <a:gs pos="0">
              <a:schemeClr val="accent1">
                <a:hueOff val="373667"/>
                <a:lumOff val="-17254"/>
              </a:schemeClr>
            </a:gs>
            <a:gs pos="31993">
              <a:srgbClr val="001A31"/>
            </a:gs>
            <a:gs pos="69791">
              <a:srgbClr val="000000"/>
            </a:gs>
          </a:gsLst>
          <a:lin ang="5400000" scaled="0"/>
        </a:gradFill>
      </p:bgPr>
    </p:bg>
    <p:spTree>
      <p:nvGrpSpPr>
        <p:cNvPr id="1" name=""/>
        <p:cNvGrpSpPr/>
        <p:nvPr/>
      </p:nvGrpSpPr>
      <p:grpSpPr>
        <a:xfrm>
          <a:off x="0" y="0"/>
          <a:ext cx="0" cy="0"/>
          <a:chOff x="0" y="0"/>
          <a:chExt cx="0" cy="0"/>
        </a:xfrm>
      </p:grpSpPr>
      <p:sp>
        <p:nvSpPr>
          <p:cNvPr id="799" name="The Number Of Books In The Bible Are 66…"/>
          <p:cNvSpPr txBox="1"/>
          <p:nvPr>
            <p:ph type="body" idx="1"/>
          </p:nvPr>
        </p:nvSpPr>
        <p:spPr>
          <a:xfrm>
            <a:off x="1689100" y="3057078"/>
            <a:ext cx="21005800" cy="38996244"/>
          </a:xfrm>
          <a:prstGeom prst="rect">
            <a:avLst/>
          </a:prstGeom>
        </p:spPr>
        <p:txBody>
          <a:bodyPr anchor="t"/>
          <a:lstStyle/>
          <a:p>
            <a:pPr>
              <a:lnSpc>
                <a:spcPct val="120000"/>
              </a:lnSpc>
              <a:spcBef>
                <a:spcPts val="0"/>
              </a:spcBef>
              <a:buSzTx/>
              <a:buNone/>
              <a:defRPr>
                <a:latin typeface="Avenir Next Medium"/>
                <a:ea typeface="Avenir Next Medium"/>
                <a:cs typeface="Avenir Next Medium"/>
                <a:sym typeface="Avenir Next Medium"/>
              </a:defRPr>
            </a:pPr>
            <a:r>
              <a:rPr>
                <a:solidFill>
                  <a:srgbClr val="78C5F5"/>
                </a:solidFill>
              </a:rPr>
              <a:t>The Number Of Books In The Bible</a:t>
            </a:r>
            <a:r>
              <a:t> </a:t>
            </a:r>
            <a:r>
              <a:rPr i="1">
                <a:latin typeface="Palatino"/>
                <a:ea typeface="Palatino"/>
                <a:cs typeface="Palatino"/>
                <a:sym typeface="Palatino"/>
              </a:rPr>
              <a:t>Are</a:t>
            </a:r>
            <a:r>
              <a:t> </a:t>
            </a:r>
            <a:r>
              <a:rPr>
                <a:solidFill>
                  <a:srgbClr val="FFFB00"/>
                </a:solidFill>
              </a:rPr>
              <a:t>66</a:t>
            </a:r>
            <a:endParaRPr>
              <a:solidFill>
                <a:srgbClr val="FFFB00"/>
              </a:solidFill>
            </a:endParaRPr>
          </a:p>
          <a:p>
            <a:pPr>
              <a:lnSpc>
                <a:spcPct val="120000"/>
              </a:lnSpc>
              <a:spcBef>
                <a:spcPts val="0"/>
              </a:spcBef>
              <a:buSzTx/>
              <a:buNone/>
              <a:defRPr>
                <a:latin typeface="Avenir Next Medium"/>
                <a:ea typeface="Avenir Next Medium"/>
                <a:cs typeface="Avenir Next Medium"/>
                <a:sym typeface="Avenir Next Medium"/>
              </a:defRPr>
            </a:pPr>
            <a:r>
              <a:rPr>
                <a:solidFill>
                  <a:srgbClr val="78C5F5"/>
                </a:solidFill>
              </a:rPr>
              <a:t>The Bible Was Written</a:t>
            </a:r>
            <a:r>
              <a:rPr>
                <a:solidFill>
                  <a:srgbClr val="FFFB00"/>
                </a:solidFill>
              </a:rPr>
              <a:t> </a:t>
            </a:r>
            <a:r>
              <a:rPr i="1">
                <a:latin typeface="Palatino"/>
                <a:ea typeface="Palatino"/>
                <a:cs typeface="Palatino"/>
                <a:sym typeface="Palatino"/>
              </a:rPr>
              <a:t>By Approximately</a:t>
            </a:r>
            <a:r>
              <a:rPr>
                <a:solidFill>
                  <a:srgbClr val="FFFB00"/>
                </a:solidFill>
              </a:rPr>
              <a:t> 40 Authors</a:t>
            </a:r>
            <a:endParaRPr>
              <a:solidFill>
                <a:srgbClr val="FFFB00"/>
              </a:solidFill>
            </a:endParaRPr>
          </a:p>
          <a:p>
            <a:pPr>
              <a:lnSpc>
                <a:spcPct val="120000"/>
              </a:lnSpc>
              <a:spcBef>
                <a:spcPts val="0"/>
              </a:spcBef>
              <a:buSzTx/>
              <a:buNone/>
              <a:defRPr>
                <a:latin typeface="Avenir Next Medium"/>
                <a:ea typeface="Avenir Next Medium"/>
                <a:cs typeface="Avenir Next Medium"/>
                <a:sym typeface="Avenir Next Medium"/>
              </a:defRPr>
            </a:pPr>
            <a:r>
              <a:rPr>
                <a:solidFill>
                  <a:srgbClr val="78C5F5"/>
                </a:solidFill>
              </a:rPr>
              <a:t>The Bible Was Written</a:t>
            </a:r>
            <a:r>
              <a:rPr>
                <a:solidFill>
                  <a:srgbClr val="FFFB00"/>
                </a:solidFill>
              </a:rPr>
              <a:t> </a:t>
            </a:r>
            <a:r>
              <a:rPr i="1">
                <a:latin typeface="Palatino"/>
                <a:ea typeface="Palatino"/>
                <a:cs typeface="Palatino"/>
                <a:sym typeface="Palatino"/>
              </a:rPr>
              <a:t>Over A Period Of</a:t>
            </a:r>
            <a:r>
              <a:rPr>
                <a:solidFill>
                  <a:srgbClr val="FFFB00"/>
                </a:solidFill>
              </a:rPr>
              <a:t> 1,600 Years</a:t>
            </a:r>
            <a:endParaRPr>
              <a:solidFill>
                <a:srgbClr val="FFFB00"/>
              </a:solidFill>
            </a:endParaRPr>
          </a:p>
          <a:p>
            <a:pPr>
              <a:lnSpc>
                <a:spcPct val="120000"/>
              </a:lnSpc>
              <a:spcBef>
                <a:spcPts val="0"/>
              </a:spcBef>
              <a:buSzTx/>
              <a:buNone/>
              <a:defRPr>
                <a:latin typeface="Avenir Next Medium"/>
                <a:ea typeface="Avenir Next Medium"/>
                <a:cs typeface="Avenir Next Medium"/>
                <a:sym typeface="Avenir Next Medium"/>
              </a:defRPr>
            </a:pPr>
            <a:r>
              <a:rPr>
                <a:solidFill>
                  <a:srgbClr val="78C5F5"/>
                </a:solidFill>
              </a:rPr>
              <a:t>The Bible Was Written</a:t>
            </a:r>
            <a:r>
              <a:rPr>
                <a:solidFill>
                  <a:srgbClr val="FFFB00"/>
                </a:solidFill>
              </a:rPr>
              <a:t> </a:t>
            </a:r>
            <a:r>
              <a:rPr i="1">
                <a:latin typeface="Palatino"/>
                <a:ea typeface="Palatino"/>
                <a:cs typeface="Palatino"/>
                <a:sym typeface="Palatino"/>
              </a:rPr>
              <a:t>Over</a:t>
            </a:r>
            <a:r>
              <a:rPr>
                <a:solidFill>
                  <a:srgbClr val="FFFB00"/>
                </a:solidFill>
              </a:rPr>
              <a:t> 40 Generations</a:t>
            </a:r>
            <a:endParaRPr>
              <a:solidFill>
                <a:srgbClr val="FFFB00"/>
              </a:solidFill>
            </a:endParaRPr>
          </a:p>
          <a:p>
            <a:pPr>
              <a:lnSpc>
                <a:spcPct val="120000"/>
              </a:lnSpc>
              <a:spcBef>
                <a:spcPts val="0"/>
              </a:spcBef>
              <a:buSzTx/>
              <a:buNone/>
              <a:defRPr>
                <a:latin typeface="Avenir Next Medium"/>
                <a:ea typeface="Avenir Next Medium"/>
                <a:cs typeface="Avenir Next Medium"/>
                <a:sym typeface="Avenir Next Medium"/>
              </a:defRPr>
            </a:pPr>
            <a:r>
              <a:rPr>
                <a:solidFill>
                  <a:srgbClr val="78C5F5"/>
                </a:solidFill>
              </a:rPr>
              <a:t>The Bible Was Written</a:t>
            </a:r>
            <a:r>
              <a:rPr>
                <a:solidFill>
                  <a:srgbClr val="FFFB00"/>
                </a:solidFill>
              </a:rPr>
              <a:t> </a:t>
            </a:r>
            <a:r>
              <a:rPr i="1">
                <a:latin typeface="Palatino"/>
                <a:ea typeface="Palatino"/>
                <a:cs typeface="Palatino"/>
                <a:sym typeface="Palatino"/>
              </a:rPr>
              <a:t>In</a:t>
            </a:r>
            <a:r>
              <a:rPr>
                <a:solidFill>
                  <a:srgbClr val="FFFB00"/>
                </a:solidFill>
              </a:rPr>
              <a:t> Three Languages: Hebrew, Greek And Aramaic</a:t>
            </a:r>
            <a:endParaRPr>
              <a:solidFill>
                <a:srgbClr val="FFFB00"/>
              </a:solidFill>
            </a:endParaRPr>
          </a:p>
          <a:p>
            <a:pPr>
              <a:lnSpc>
                <a:spcPct val="120000"/>
              </a:lnSpc>
              <a:spcBef>
                <a:spcPts val="0"/>
              </a:spcBef>
              <a:buSzTx/>
              <a:buNone/>
              <a:defRPr>
                <a:latin typeface="Avenir Next Medium"/>
                <a:ea typeface="Avenir Next Medium"/>
                <a:cs typeface="Avenir Next Medium"/>
                <a:sym typeface="Avenir Next Medium"/>
              </a:defRPr>
            </a:pPr>
            <a:r>
              <a:rPr>
                <a:solidFill>
                  <a:srgbClr val="78C5F5"/>
                </a:solidFill>
              </a:rPr>
              <a:t>The Bible Was Written</a:t>
            </a:r>
            <a:r>
              <a:rPr>
                <a:solidFill>
                  <a:srgbClr val="FFFB00"/>
                </a:solidFill>
              </a:rPr>
              <a:t> </a:t>
            </a:r>
            <a:r>
              <a:rPr i="1">
                <a:latin typeface="Palatino"/>
                <a:ea typeface="Palatino"/>
                <a:cs typeface="Palatino"/>
                <a:sym typeface="Palatino"/>
              </a:rPr>
              <a:t>On</a:t>
            </a:r>
            <a:r>
              <a:rPr>
                <a:solidFill>
                  <a:srgbClr val="FFFB00"/>
                </a:solidFill>
              </a:rPr>
              <a:t> Three Continents: Europe, Asia And Africa</a:t>
            </a:r>
            <a:endParaRPr>
              <a:solidFill>
                <a:srgbClr val="FFFB00"/>
              </a:solidFill>
            </a:endParaRPr>
          </a:p>
          <a:p>
            <a:pPr>
              <a:lnSpc>
                <a:spcPct val="120000"/>
              </a:lnSpc>
              <a:spcBef>
                <a:spcPts val="0"/>
              </a:spcBef>
              <a:buSzTx/>
              <a:buNone/>
              <a:defRPr>
                <a:latin typeface="Avenir Next Medium"/>
                <a:ea typeface="Avenir Next Medium"/>
                <a:cs typeface="Avenir Next Medium"/>
                <a:sym typeface="Avenir Next Medium"/>
              </a:defRPr>
            </a:pPr>
            <a:r>
              <a:rPr>
                <a:solidFill>
                  <a:srgbClr val="78C5F5"/>
                </a:solidFill>
              </a:rPr>
              <a:t>There Are</a:t>
            </a:r>
            <a:r>
              <a:t> </a:t>
            </a:r>
            <a:r>
              <a:rPr>
                <a:solidFill>
                  <a:srgbClr val="FFFB00"/>
                </a:solidFill>
              </a:rPr>
              <a:t>8,674</a:t>
            </a:r>
            <a:r>
              <a:t> </a:t>
            </a:r>
            <a:r>
              <a:rPr>
                <a:solidFill>
                  <a:srgbClr val="78C5F5"/>
                </a:solidFill>
              </a:rPr>
              <a:t>Different</a:t>
            </a:r>
            <a:r>
              <a:t> Hebrew </a:t>
            </a:r>
            <a:r>
              <a:rPr>
                <a:solidFill>
                  <a:srgbClr val="78C5F5"/>
                </a:solidFill>
              </a:rPr>
              <a:t>Words</a:t>
            </a:r>
            <a:r>
              <a:t> In The Bible,</a:t>
            </a:r>
          </a:p>
          <a:p>
            <a:pPr defTabSz="457200">
              <a:lnSpc>
                <a:spcPct val="120000"/>
              </a:lnSpc>
              <a:spcBef>
                <a:spcPts val="0"/>
              </a:spcBef>
              <a:buSzTx/>
              <a:buNone/>
              <a:defRPr>
                <a:solidFill>
                  <a:srgbClr val="5AC8FA"/>
                </a:solidFill>
                <a:latin typeface="Avenir Next Medium"/>
                <a:ea typeface="Avenir Next Medium"/>
                <a:cs typeface="Avenir Next Medium"/>
                <a:sym typeface="Avenir Next Medium"/>
              </a:defRPr>
            </a:pPr>
            <a:r>
              <a:t>                   </a:t>
            </a:r>
            <a:r>
              <a:rPr>
                <a:solidFill>
                  <a:srgbClr val="FFFB00"/>
                </a:solidFill>
              </a:rPr>
              <a:t>5,624</a:t>
            </a:r>
            <a:r>
              <a:t> Different </a:t>
            </a:r>
            <a:r>
              <a:rPr>
                <a:solidFill>
                  <a:srgbClr val="FFFFFF"/>
                </a:solidFill>
              </a:rPr>
              <a:t>Greek</a:t>
            </a:r>
            <a:r>
              <a:t> Words, And</a:t>
            </a:r>
          </a:p>
          <a:p>
            <a:pPr defTabSz="457200">
              <a:lnSpc>
                <a:spcPct val="120000"/>
              </a:lnSpc>
              <a:spcBef>
                <a:spcPts val="0"/>
              </a:spcBef>
              <a:buSzTx/>
              <a:buNone/>
              <a:defRPr>
                <a:solidFill>
                  <a:srgbClr val="5AC8FA"/>
                </a:solidFill>
                <a:latin typeface="Avenir Next Medium"/>
                <a:ea typeface="Avenir Next Medium"/>
                <a:cs typeface="Avenir Next Medium"/>
                <a:sym typeface="Avenir Next Medium"/>
              </a:defRPr>
            </a:pPr>
            <a:r>
              <a:t>                 </a:t>
            </a:r>
            <a:r>
              <a:rPr>
                <a:solidFill>
                  <a:srgbClr val="FFFB00"/>
                </a:solidFill>
              </a:rPr>
              <a:t>12,143</a:t>
            </a:r>
            <a:r>
              <a:t> Different </a:t>
            </a:r>
            <a:r>
              <a:rPr>
                <a:solidFill>
                  <a:srgbClr val="FFFFFF"/>
                </a:solidFill>
              </a:rPr>
              <a:t>English</a:t>
            </a:r>
            <a:r>
              <a:t> Words In The </a:t>
            </a:r>
            <a:r>
              <a:rPr>
                <a:solidFill>
                  <a:srgbClr val="FFFFFF"/>
                </a:solidFill>
              </a:rPr>
              <a:t>King James Version</a:t>
            </a:r>
            <a:r>
              <a:t>.</a:t>
            </a:r>
          </a:p>
          <a:p>
            <a:pPr defTabSz="457200">
              <a:lnSpc>
                <a:spcPct val="120000"/>
              </a:lnSpc>
              <a:spcBef>
                <a:spcPts val="0"/>
              </a:spcBef>
              <a:buSzTx/>
              <a:buNone/>
              <a:defRPr>
                <a:solidFill>
                  <a:srgbClr val="5AC8FA"/>
                </a:solidFill>
                <a:latin typeface="Avenir Next Medium"/>
                <a:ea typeface="Avenir Next Medium"/>
                <a:cs typeface="Avenir Next Medium"/>
                <a:sym typeface="Avenir Next Medium"/>
              </a:defRPr>
            </a:pPr>
            <a:r>
              <a:t>The Number Of </a:t>
            </a:r>
            <a:r>
              <a:rPr>
                <a:solidFill>
                  <a:srgbClr val="FFFFFF"/>
                </a:solidFill>
              </a:rPr>
              <a:t>Books</a:t>
            </a:r>
            <a:r>
              <a:t> In The Bible Are </a:t>
            </a:r>
            <a:r>
              <a:rPr>
                <a:solidFill>
                  <a:srgbClr val="FFFB00"/>
                </a:solidFill>
              </a:rPr>
              <a:t>66</a:t>
            </a:r>
          </a:p>
        </p:txBody>
      </p:sp>
      <p:sp>
        <p:nvSpPr>
          <p:cNvPr id="800" name="Amazing Bible Facts And Statistics"/>
          <p:cNvSpPr txBox="1"/>
          <p:nvPr>
            <p:ph type="title" idx="4294967295"/>
          </p:nvPr>
        </p:nvSpPr>
        <p:spPr>
          <a:prstGeom prst="rect">
            <a:avLst/>
          </a:prstGeom>
        </p:spPr>
        <p:txBody>
          <a:bodyPr/>
          <a:lstStyle>
            <a:lvl1pPr defTabSz="726440">
              <a:defRPr b="1" sz="9856">
                <a:solidFill>
                  <a:srgbClr val="FFD479"/>
                </a:solidFill>
                <a:latin typeface="Avenir Next Regular"/>
                <a:ea typeface="Avenir Next Regular"/>
                <a:cs typeface="Avenir Next Regular"/>
                <a:sym typeface="Avenir Next Regular"/>
              </a:defRPr>
            </a:lvl1pPr>
          </a:lstStyle>
          <a:p>
            <a:pPr/>
            <a:r>
              <a:t>Amazing Bible Facts And Statistics</a:t>
            </a:r>
          </a:p>
        </p:txBody>
      </p:sp>
    </p:spTree>
  </p:cSld>
  <p:clrMapOvr>
    <a:masterClrMapping/>
  </p:clrMapOvr>
  <p:transition xmlns:p14="http://schemas.microsoft.com/office/powerpoint/2010/main" spd="med" advClick="1"/>
</p:sld>
</file>

<file path=ppt/slides/slide3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gradFill flip="none" rotWithShape="1">
          <a:gsLst>
            <a:gs pos="0">
              <a:schemeClr val="accent1">
                <a:hueOff val="373667"/>
                <a:lumOff val="-17254"/>
              </a:schemeClr>
            </a:gs>
            <a:gs pos="31993">
              <a:srgbClr val="001A31"/>
            </a:gs>
            <a:gs pos="69791">
              <a:srgbClr val="000000"/>
            </a:gs>
          </a:gsLst>
          <a:lin ang="5400000" scaled="0"/>
        </a:gradFill>
      </p:bgPr>
    </p:bg>
    <p:spTree>
      <p:nvGrpSpPr>
        <p:cNvPr id="1" name=""/>
        <p:cNvGrpSpPr/>
        <p:nvPr/>
      </p:nvGrpSpPr>
      <p:grpSpPr>
        <a:xfrm>
          <a:off x="0" y="0"/>
          <a:ext cx="0" cy="0"/>
          <a:chOff x="0" y="0"/>
          <a:chExt cx="0" cy="0"/>
        </a:xfrm>
      </p:grpSpPr>
      <p:sp>
        <p:nvSpPr>
          <p:cNvPr id="802" name="The Number Of Chapters In The Bible Are 1,189…"/>
          <p:cNvSpPr txBox="1"/>
          <p:nvPr>
            <p:ph type="body" idx="1"/>
          </p:nvPr>
        </p:nvSpPr>
        <p:spPr>
          <a:xfrm>
            <a:off x="1689100" y="3057078"/>
            <a:ext cx="21005800" cy="38996244"/>
          </a:xfrm>
          <a:prstGeom prst="rect">
            <a:avLst/>
          </a:prstGeom>
        </p:spPr>
        <p:txBody>
          <a:bodyPr anchor="t"/>
          <a:lstStyle/>
          <a:p>
            <a:pPr defTabSz="457200">
              <a:lnSpc>
                <a:spcPct val="120000"/>
              </a:lnSpc>
              <a:spcBef>
                <a:spcPts val="0"/>
              </a:spcBef>
              <a:buSzTx/>
              <a:buNone/>
              <a:defRPr>
                <a:solidFill>
                  <a:srgbClr val="5AC8FA"/>
                </a:solidFill>
                <a:latin typeface="Avenir Next Medium"/>
                <a:ea typeface="Avenir Next Medium"/>
                <a:cs typeface="Avenir Next Medium"/>
                <a:sym typeface="Avenir Next Medium"/>
              </a:defRPr>
            </a:pPr>
            <a:r>
              <a:t>The Number Of </a:t>
            </a:r>
            <a:r>
              <a:rPr>
                <a:solidFill>
                  <a:srgbClr val="FFFFFF"/>
                </a:solidFill>
              </a:rPr>
              <a:t>Chapters</a:t>
            </a:r>
            <a:r>
              <a:t> In The Bible Are </a:t>
            </a:r>
            <a:r>
              <a:rPr>
                <a:solidFill>
                  <a:srgbClr val="FFFB00"/>
                </a:solidFill>
              </a:rPr>
              <a:t>1,189</a:t>
            </a:r>
          </a:p>
          <a:p>
            <a:pPr defTabSz="457200">
              <a:lnSpc>
                <a:spcPct val="120000"/>
              </a:lnSpc>
              <a:spcBef>
                <a:spcPts val="0"/>
              </a:spcBef>
              <a:buSzTx/>
              <a:buNone/>
              <a:defRPr>
                <a:solidFill>
                  <a:srgbClr val="5AC8FA"/>
                </a:solidFill>
                <a:latin typeface="Avenir Next Medium"/>
                <a:ea typeface="Avenir Next Medium"/>
                <a:cs typeface="Avenir Next Medium"/>
                <a:sym typeface="Avenir Next Medium"/>
              </a:defRPr>
            </a:pPr>
            <a:r>
              <a:t>The Number Of </a:t>
            </a:r>
            <a:r>
              <a:rPr>
                <a:solidFill>
                  <a:srgbClr val="FFFFFF"/>
                </a:solidFill>
              </a:rPr>
              <a:t>Verses</a:t>
            </a:r>
            <a:r>
              <a:t> In The Bible Are </a:t>
            </a:r>
            <a:r>
              <a:rPr>
                <a:solidFill>
                  <a:srgbClr val="FFFB00"/>
                </a:solidFill>
              </a:rPr>
              <a:t>31,101</a:t>
            </a:r>
          </a:p>
          <a:p>
            <a:pPr defTabSz="457200">
              <a:lnSpc>
                <a:spcPct val="120000"/>
              </a:lnSpc>
              <a:spcBef>
                <a:spcPts val="0"/>
              </a:spcBef>
              <a:buSzTx/>
              <a:buNone/>
              <a:defRPr>
                <a:solidFill>
                  <a:srgbClr val="5AC8FA"/>
                </a:solidFill>
                <a:latin typeface="Avenir Next Medium"/>
                <a:ea typeface="Avenir Next Medium"/>
                <a:cs typeface="Avenir Next Medium"/>
                <a:sym typeface="Avenir Next Medium"/>
              </a:defRPr>
            </a:pPr>
            <a:r>
              <a:t>The Number Of </a:t>
            </a:r>
            <a:r>
              <a:rPr>
                <a:solidFill>
                  <a:srgbClr val="FFFFFF"/>
                </a:solidFill>
              </a:rPr>
              <a:t>Words</a:t>
            </a:r>
            <a:r>
              <a:t> In The Bible Are </a:t>
            </a:r>
            <a:r>
              <a:rPr>
                <a:solidFill>
                  <a:srgbClr val="FFFB00"/>
                </a:solidFill>
              </a:rPr>
              <a:t>783,137</a:t>
            </a:r>
          </a:p>
          <a:p>
            <a:pPr defTabSz="457200">
              <a:lnSpc>
                <a:spcPct val="120000"/>
              </a:lnSpc>
              <a:spcBef>
                <a:spcPts val="0"/>
              </a:spcBef>
              <a:buSzTx/>
              <a:buNone/>
              <a:defRPr>
                <a:solidFill>
                  <a:srgbClr val="5AC8FA"/>
                </a:solidFill>
                <a:latin typeface="Avenir Next Medium"/>
                <a:ea typeface="Avenir Next Medium"/>
                <a:cs typeface="Avenir Next Medium"/>
                <a:sym typeface="Avenir Next Medium"/>
              </a:defRPr>
            </a:pPr>
            <a:r>
              <a:t>The </a:t>
            </a:r>
            <a:r>
              <a:rPr>
                <a:solidFill>
                  <a:srgbClr val="FFFFFF"/>
                </a:solidFill>
              </a:rPr>
              <a:t>Letters</a:t>
            </a:r>
            <a:r>
              <a:t> In The Bible Are </a:t>
            </a:r>
            <a:r>
              <a:rPr>
                <a:solidFill>
                  <a:srgbClr val="FFFB00"/>
                </a:solidFill>
              </a:rPr>
              <a:t>3,566,480</a:t>
            </a:r>
          </a:p>
          <a:p>
            <a:pPr defTabSz="457200">
              <a:lnSpc>
                <a:spcPct val="120000"/>
              </a:lnSpc>
              <a:spcBef>
                <a:spcPts val="0"/>
              </a:spcBef>
              <a:buSzTx/>
              <a:buNone/>
              <a:defRPr>
                <a:solidFill>
                  <a:srgbClr val="5AC8FA"/>
                </a:solidFill>
                <a:latin typeface="Avenir Next Medium"/>
                <a:ea typeface="Avenir Next Medium"/>
                <a:cs typeface="Avenir Next Medium"/>
                <a:sym typeface="Avenir Next Medium"/>
              </a:defRPr>
            </a:pPr>
            <a:r>
              <a:t>The Number Of </a:t>
            </a:r>
            <a:r>
              <a:rPr>
                <a:solidFill>
                  <a:srgbClr val="FFFFFF"/>
                </a:solidFill>
              </a:rPr>
              <a:t>Promises</a:t>
            </a:r>
            <a:r>
              <a:t> Given In The Bible Are </a:t>
            </a:r>
            <a:r>
              <a:rPr>
                <a:solidFill>
                  <a:srgbClr val="FFFB00"/>
                </a:solidFill>
              </a:rPr>
              <a:t>1,260</a:t>
            </a:r>
          </a:p>
          <a:p>
            <a:pPr defTabSz="457200">
              <a:lnSpc>
                <a:spcPct val="120000"/>
              </a:lnSpc>
              <a:spcBef>
                <a:spcPts val="0"/>
              </a:spcBef>
              <a:buSzTx/>
              <a:buNone/>
              <a:defRPr>
                <a:solidFill>
                  <a:srgbClr val="5AC8FA"/>
                </a:solidFill>
                <a:latin typeface="Avenir Next Medium"/>
                <a:ea typeface="Avenir Next Medium"/>
                <a:cs typeface="Avenir Next Medium"/>
                <a:sym typeface="Avenir Next Medium"/>
              </a:defRPr>
            </a:pPr>
            <a:r>
              <a:t>The Number Of </a:t>
            </a:r>
            <a:r>
              <a:rPr>
                <a:solidFill>
                  <a:srgbClr val="FFFFFF"/>
                </a:solidFill>
              </a:rPr>
              <a:t>Questions</a:t>
            </a:r>
            <a:r>
              <a:t> In The Bible Is </a:t>
            </a:r>
            <a:r>
              <a:rPr>
                <a:solidFill>
                  <a:srgbClr val="FFFB00"/>
                </a:solidFill>
              </a:rPr>
              <a:t>3,294 Verses</a:t>
            </a:r>
          </a:p>
          <a:p>
            <a:pPr defTabSz="457200">
              <a:lnSpc>
                <a:spcPct val="120000"/>
              </a:lnSpc>
              <a:spcBef>
                <a:spcPts val="0"/>
              </a:spcBef>
              <a:buSzTx/>
              <a:buNone/>
              <a:defRPr>
                <a:solidFill>
                  <a:srgbClr val="5AC8FA"/>
                </a:solidFill>
                <a:latin typeface="Avenir Next Medium"/>
                <a:ea typeface="Avenir Next Medium"/>
                <a:cs typeface="Avenir Next Medium"/>
                <a:sym typeface="Avenir Next Medium"/>
              </a:defRPr>
            </a:pPr>
            <a:r>
              <a:t>The </a:t>
            </a:r>
            <a:r>
              <a:rPr>
                <a:solidFill>
                  <a:srgbClr val="FFFFFF"/>
                </a:solidFill>
              </a:rPr>
              <a:t>Longest Name</a:t>
            </a:r>
            <a:r>
              <a:t> In The Bible Is </a:t>
            </a:r>
            <a:r>
              <a:rPr>
                <a:solidFill>
                  <a:srgbClr val="FFFB00"/>
                </a:solidFill>
              </a:rPr>
              <a:t>Mahershalalhashbaz</a:t>
            </a:r>
            <a:r>
              <a:t> (</a:t>
            </a:r>
            <a:r>
              <a:rPr>
                <a:solidFill>
                  <a:srgbClr val="78C5F5"/>
                </a:solidFill>
              </a:rPr>
              <a:t>Isaiah 8:1</a:t>
            </a:r>
            <a:r>
              <a:t>)</a:t>
            </a:r>
          </a:p>
          <a:p>
            <a:pPr defTabSz="457200">
              <a:lnSpc>
                <a:spcPct val="120000"/>
              </a:lnSpc>
              <a:spcBef>
                <a:spcPts val="0"/>
              </a:spcBef>
              <a:buSzTx/>
              <a:buNone/>
              <a:defRPr>
                <a:solidFill>
                  <a:srgbClr val="5AC8FA"/>
                </a:solidFill>
                <a:latin typeface="Avenir Next Medium"/>
                <a:ea typeface="Avenir Next Medium"/>
                <a:cs typeface="Avenir Next Medium"/>
                <a:sym typeface="Avenir Next Medium"/>
              </a:defRPr>
            </a:pPr>
            <a:r>
              <a:t>The </a:t>
            </a:r>
            <a:r>
              <a:rPr>
                <a:solidFill>
                  <a:srgbClr val="FFFFFF"/>
                </a:solidFill>
              </a:rPr>
              <a:t>Longest Verse</a:t>
            </a:r>
            <a:r>
              <a:t> In The Bible Is </a:t>
            </a:r>
            <a:r>
              <a:rPr>
                <a:solidFill>
                  <a:srgbClr val="FFFB00"/>
                </a:solidFill>
              </a:rPr>
              <a:t>Esther 8:9</a:t>
            </a:r>
            <a:r>
              <a:t> (</a:t>
            </a:r>
            <a:r>
              <a:rPr>
                <a:solidFill>
                  <a:srgbClr val="78C5F5"/>
                </a:solidFill>
              </a:rPr>
              <a:t>78 Words</a:t>
            </a:r>
            <a:r>
              <a:t>)</a:t>
            </a:r>
          </a:p>
          <a:p>
            <a:pPr defTabSz="457200">
              <a:lnSpc>
                <a:spcPct val="120000"/>
              </a:lnSpc>
              <a:spcBef>
                <a:spcPts val="0"/>
              </a:spcBef>
              <a:buSzTx/>
              <a:buNone/>
              <a:defRPr>
                <a:solidFill>
                  <a:srgbClr val="5AC8FA"/>
                </a:solidFill>
                <a:latin typeface="Avenir Next Medium"/>
                <a:ea typeface="Avenir Next Medium"/>
                <a:cs typeface="Avenir Next Medium"/>
                <a:sym typeface="Avenir Next Medium"/>
              </a:defRPr>
            </a:pPr>
            <a:r>
              <a:t>The </a:t>
            </a:r>
            <a:r>
              <a:rPr>
                <a:solidFill>
                  <a:srgbClr val="FFFFFF"/>
                </a:solidFill>
              </a:rPr>
              <a:t>Shortest Verse</a:t>
            </a:r>
            <a:r>
              <a:t> In The Bible Is </a:t>
            </a:r>
            <a:r>
              <a:rPr>
                <a:solidFill>
                  <a:srgbClr val="FFFB00"/>
                </a:solidFill>
              </a:rPr>
              <a:t>John 11:35</a:t>
            </a:r>
            <a:r>
              <a:t> (2 Words: “</a:t>
            </a:r>
            <a:r>
              <a:rPr>
                <a:solidFill>
                  <a:srgbClr val="78C5F5"/>
                </a:solidFill>
              </a:rPr>
              <a:t>Jesus Wept</a:t>
            </a:r>
            <a:r>
              <a:t>”)</a:t>
            </a:r>
          </a:p>
          <a:p>
            <a:pPr defTabSz="457200">
              <a:lnSpc>
                <a:spcPct val="120000"/>
              </a:lnSpc>
              <a:spcBef>
                <a:spcPts val="0"/>
              </a:spcBef>
              <a:buSzTx/>
              <a:buNone/>
              <a:defRPr>
                <a:solidFill>
                  <a:srgbClr val="5AC8FA"/>
                </a:solidFill>
                <a:latin typeface="Avenir Next Medium"/>
                <a:ea typeface="Avenir Next Medium"/>
                <a:cs typeface="Avenir Next Medium"/>
                <a:sym typeface="Avenir Next Medium"/>
              </a:defRPr>
            </a:pPr>
            <a:r>
              <a:t>The </a:t>
            </a:r>
            <a:r>
              <a:rPr>
                <a:solidFill>
                  <a:srgbClr val="FFFFFF"/>
                </a:solidFill>
              </a:rPr>
              <a:t>Middle Books</a:t>
            </a:r>
            <a:r>
              <a:t> Of The Bible Are </a:t>
            </a:r>
            <a:r>
              <a:rPr>
                <a:solidFill>
                  <a:srgbClr val="FFFB00"/>
                </a:solidFill>
              </a:rPr>
              <a:t>Micah</a:t>
            </a:r>
            <a:r>
              <a:t> And </a:t>
            </a:r>
            <a:r>
              <a:rPr>
                <a:solidFill>
                  <a:srgbClr val="FFFB00"/>
                </a:solidFill>
              </a:rPr>
              <a:t>Nahum</a:t>
            </a:r>
          </a:p>
        </p:txBody>
      </p:sp>
      <p:sp>
        <p:nvSpPr>
          <p:cNvPr id="803" name="Amazing Bible Facts And Statistics"/>
          <p:cNvSpPr txBox="1"/>
          <p:nvPr>
            <p:ph type="title" idx="4294967295"/>
          </p:nvPr>
        </p:nvSpPr>
        <p:spPr>
          <a:prstGeom prst="rect">
            <a:avLst/>
          </a:prstGeom>
        </p:spPr>
        <p:txBody>
          <a:bodyPr/>
          <a:lstStyle>
            <a:lvl1pPr defTabSz="726440">
              <a:defRPr b="1" sz="9856">
                <a:solidFill>
                  <a:srgbClr val="FFD479"/>
                </a:solidFill>
                <a:latin typeface="Avenir Next Regular"/>
                <a:ea typeface="Avenir Next Regular"/>
                <a:cs typeface="Avenir Next Regular"/>
                <a:sym typeface="Avenir Next Regular"/>
              </a:defRPr>
            </a:lvl1pPr>
          </a:lstStyle>
          <a:p>
            <a:pPr/>
            <a:r>
              <a:t>Amazing Bible Facts And Statistics</a:t>
            </a:r>
          </a:p>
        </p:txBody>
      </p:sp>
    </p:spTree>
  </p:cSld>
  <p:clrMapOvr>
    <a:masterClrMapping/>
  </p:clrMapOvr>
  <p:transition xmlns:p14="http://schemas.microsoft.com/office/powerpoint/2010/main" spd="med" advClick="1"/>
</p:sld>
</file>

<file path=ppt/slides/slide3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gradFill flip="none" rotWithShape="1">
          <a:gsLst>
            <a:gs pos="0">
              <a:schemeClr val="accent1">
                <a:hueOff val="373667"/>
                <a:lumOff val="-17254"/>
              </a:schemeClr>
            </a:gs>
            <a:gs pos="31993">
              <a:srgbClr val="001A31"/>
            </a:gs>
            <a:gs pos="69791">
              <a:srgbClr val="000000"/>
            </a:gs>
          </a:gsLst>
          <a:lin ang="5400000" scaled="0"/>
        </a:gradFill>
      </p:bgPr>
    </p:bg>
    <p:spTree>
      <p:nvGrpSpPr>
        <p:cNvPr id="1" name=""/>
        <p:cNvGrpSpPr/>
        <p:nvPr/>
      </p:nvGrpSpPr>
      <p:grpSpPr>
        <a:xfrm>
          <a:off x="0" y="0"/>
          <a:ext cx="0" cy="0"/>
          <a:chOff x="0" y="0"/>
          <a:chExt cx="0" cy="0"/>
        </a:xfrm>
      </p:grpSpPr>
      <p:sp>
        <p:nvSpPr>
          <p:cNvPr id="805" name="The Middle Chapter Of The Bible Is Psalm 117…"/>
          <p:cNvSpPr txBox="1"/>
          <p:nvPr>
            <p:ph type="body" idx="1"/>
          </p:nvPr>
        </p:nvSpPr>
        <p:spPr>
          <a:xfrm>
            <a:off x="1689100" y="3057078"/>
            <a:ext cx="21005800" cy="38996244"/>
          </a:xfrm>
          <a:prstGeom prst="rect">
            <a:avLst/>
          </a:prstGeom>
        </p:spPr>
        <p:txBody>
          <a:bodyPr anchor="t"/>
          <a:lstStyle/>
          <a:p>
            <a:pPr defTabSz="457200">
              <a:lnSpc>
                <a:spcPct val="120000"/>
              </a:lnSpc>
              <a:spcBef>
                <a:spcPts val="0"/>
              </a:spcBef>
              <a:buSzTx/>
              <a:buNone/>
              <a:defRPr>
                <a:solidFill>
                  <a:srgbClr val="5AC8FA"/>
                </a:solidFill>
                <a:latin typeface="Avenir Next Medium"/>
                <a:ea typeface="Avenir Next Medium"/>
                <a:cs typeface="Avenir Next Medium"/>
                <a:sym typeface="Avenir Next Medium"/>
              </a:defRPr>
            </a:pPr>
            <a:r>
              <a:t>The </a:t>
            </a:r>
            <a:r>
              <a:rPr>
                <a:solidFill>
                  <a:srgbClr val="FFFFFF"/>
                </a:solidFill>
              </a:rPr>
              <a:t>Middle Chapter</a:t>
            </a:r>
            <a:r>
              <a:t> Of The Bible Is </a:t>
            </a:r>
            <a:r>
              <a:rPr>
                <a:solidFill>
                  <a:srgbClr val="FFFB00"/>
                </a:solidFill>
              </a:rPr>
              <a:t>Psalm 117</a:t>
            </a:r>
          </a:p>
          <a:p>
            <a:pPr defTabSz="457200">
              <a:lnSpc>
                <a:spcPct val="120000"/>
              </a:lnSpc>
              <a:spcBef>
                <a:spcPts val="0"/>
              </a:spcBef>
              <a:buSzTx/>
              <a:buNone/>
              <a:defRPr>
                <a:solidFill>
                  <a:srgbClr val="5AC8FA"/>
                </a:solidFill>
                <a:latin typeface="Avenir Next Medium"/>
                <a:ea typeface="Avenir Next Medium"/>
                <a:cs typeface="Avenir Next Medium"/>
                <a:sym typeface="Avenir Next Medium"/>
              </a:defRPr>
            </a:pPr>
            <a:r>
              <a:t>The </a:t>
            </a:r>
            <a:r>
              <a:rPr>
                <a:solidFill>
                  <a:srgbClr val="FFFFFF"/>
                </a:solidFill>
              </a:rPr>
              <a:t>Longest Book</a:t>
            </a:r>
            <a:r>
              <a:t> In The Bible Is </a:t>
            </a:r>
            <a:r>
              <a:rPr>
                <a:solidFill>
                  <a:srgbClr val="FFFB00"/>
                </a:solidFill>
              </a:rPr>
              <a:t>Psalms</a:t>
            </a:r>
            <a:r>
              <a:t> (150 Chapters)</a:t>
            </a:r>
          </a:p>
          <a:p>
            <a:pPr defTabSz="457200">
              <a:lnSpc>
                <a:spcPct val="120000"/>
              </a:lnSpc>
              <a:spcBef>
                <a:spcPts val="0"/>
              </a:spcBef>
              <a:buSzTx/>
              <a:buNone/>
              <a:defRPr>
                <a:solidFill>
                  <a:srgbClr val="5AC8FA"/>
                </a:solidFill>
                <a:latin typeface="Avenir Next Medium"/>
                <a:ea typeface="Avenir Next Medium"/>
                <a:cs typeface="Avenir Next Medium"/>
                <a:sym typeface="Avenir Next Medium"/>
              </a:defRPr>
            </a:pPr>
            <a:r>
              <a:t>The </a:t>
            </a:r>
            <a:r>
              <a:rPr>
                <a:solidFill>
                  <a:srgbClr val="FFFFFF"/>
                </a:solidFill>
              </a:rPr>
              <a:t>Shortest Book</a:t>
            </a:r>
            <a:r>
              <a:t> In The Bible Is </a:t>
            </a:r>
            <a:r>
              <a:rPr>
                <a:solidFill>
                  <a:srgbClr val="FFFB00"/>
                </a:solidFill>
              </a:rPr>
              <a:t>3 John</a:t>
            </a:r>
            <a:r>
              <a:t> (By Number Of Words)</a:t>
            </a:r>
          </a:p>
          <a:p>
            <a:pPr defTabSz="457200">
              <a:lnSpc>
                <a:spcPct val="120000"/>
              </a:lnSpc>
              <a:spcBef>
                <a:spcPts val="0"/>
              </a:spcBef>
              <a:buSzTx/>
              <a:buNone/>
              <a:defRPr>
                <a:solidFill>
                  <a:srgbClr val="5AC8FA"/>
                </a:solidFill>
                <a:latin typeface="Avenir Next Medium"/>
                <a:ea typeface="Avenir Next Medium"/>
                <a:cs typeface="Avenir Next Medium"/>
                <a:sym typeface="Avenir Next Medium"/>
              </a:defRPr>
            </a:pPr>
            <a:r>
              <a:t>The </a:t>
            </a:r>
            <a:r>
              <a:rPr>
                <a:solidFill>
                  <a:srgbClr val="FFFFFF"/>
                </a:solidFill>
              </a:rPr>
              <a:t>Longest Chapter</a:t>
            </a:r>
            <a:r>
              <a:t> In The Bible Is </a:t>
            </a:r>
            <a:r>
              <a:rPr>
                <a:solidFill>
                  <a:srgbClr val="FFFB00"/>
                </a:solidFill>
              </a:rPr>
              <a:t>Psalm 119</a:t>
            </a:r>
            <a:r>
              <a:t> (176 Verses)</a:t>
            </a:r>
          </a:p>
          <a:p>
            <a:pPr defTabSz="457200">
              <a:lnSpc>
                <a:spcPct val="120000"/>
              </a:lnSpc>
              <a:spcBef>
                <a:spcPts val="0"/>
              </a:spcBef>
              <a:buSzTx/>
              <a:buNone/>
              <a:defRPr>
                <a:solidFill>
                  <a:srgbClr val="5AC8FA"/>
                </a:solidFill>
                <a:latin typeface="Avenir Next Medium"/>
                <a:ea typeface="Avenir Next Medium"/>
                <a:cs typeface="Avenir Next Medium"/>
                <a:sym typeface="Avenir Next Medium"/>
              </a:defRPr>
            </a:pPr>
            <a:r>
              <a:t>The </a:t>
            </a:r>
            <a:r>
              <a:rPr>
                <a:solidFill>
                  <a:srgbClr val="FFFFFF"/>
                </a:solidFill>
              </a:rPr>
              <a:t>Shortest Chapter</a:t>
            </a:r>
            <a:r>
              <a:t> In The Bible Is </a:t>
            </a:r>
            <a:r>
              <a:rPr>
                <a:solidFill>
                  <a:srgbClr val="FFFB00"/>
                </a:solidFill>
              </a:rPr>
              <a:t>Psalm 117</a:t>
            </a:r>
            <a:r>
              <a:t> (By Number Of Words)</a:t>
            </a:r>
          </a:p>
          <a:p>
            <a:pPr defTabSz="457200">
              <a:lnSpc>
                <a:spcPct val="120000"/>
              </a:lnSpc>
              <a:spcBef>
                <a:spcPts val="0"/>
              </a:spcBef>
              <a:buSzTx/>
              <a:buNone/>
              <a:defRPr>
                <a:solidFill>
                  <a:srgbClr val="5AC8FA"/>
                </a:solidFill>
                <a:latin typeface="Avenir Next Medium"/>
                <a:ea typeface="Avenir Next Medium"/>
                <a:cs typeface="Avenir Next Medium"/>
                <a:sym typeface="Avenir Next Medium"/>
              </a:defRPr>
            </a:pPr>
            <a:r>
              <a:t>The </a:t>
            </a:r>
            <a:r>
              <a:rPr>
                <a:solidFill>
                  <a:srgbClr val="FFFFFF"/>
                </a:solidFill>
              </a:rPr>
              <a:t>Number Of Times</a:t>
            </a:r>
            <a:r>
              <a:t> The Word “</a:t>
            </a:r>
            <a:r>
              <a:rPr>
                <a:solidFill>
                  <a:srgbClr val="FFFFFF"/>
                </a:solidFill>
              </a:rPr>
              <a:t>God</a:t>
            </a:r>
            <a:r>
              <a:t>” Appears In The Bible Is </a:t>
            </a:r>
            <a:r>
              <a:rPr>
                <a:solidFill>
                  <a:srgbClr val="FFFB00"/>
                </a:solidFill>
              </a:rPr>
              <a:t>3,358</a:t>
            </a:r>
          </a:p>
          <a:p>
            <a:pPr defTabSz="457200">
              <a:lnSpc>
                <a:spcPct val="120000"/>
              </a:lnSpc>
              <a:spcBef>
                <a:spcPts val="0"/>
              </a:spcBef>
              <a:buSzTx/>
              <a:buNone/>
              <a:defRPr>
                <a:solidFill>
                  <a:srgbClr val="5AC8FA"/>
                </a:solidFill>
                <a:latin typeface="Avenir Next Medium"/>
                <a:ea typeface="Avenir Next Medium"/>
                <a:cs typeface="Avenir Next Medium"/>
                <a:sym typeface="Avenir Next Medium"/>
              </a:defRPr>
            </a:pPr>
            <a:r>
              <a:t>The </a:t>
            </a:r>
            <a:r>
              <a:rPr>
                <a:solidFill>
                  <a:srgbClr val="FFFFFF"/>
                </a:solidFill>
              </a:rPr>
              <a:t>Number Of Times</a:t>
            </a:r>
            <a:r>
              <a:t> The Word “</a:t>
            </a:r>
            <a:r>
              <a:rPr>
                <a:solidFill>
                  <a:srgbClr val="FFFFFF"/>
                </a:solidFill>
              </a:rPr>
              <a:t>Lord</a:t>
            </a:r>
            <a:r>
              <a:t>” Appears In The Bible Is </a:t>
            </a:r>
            <a:r>
              <a:rPr>
                <a:solidFill>
                  <a:srgbClr val="FFFB00"/>
                </a:solidFill>
              </a:rPr>
              <a:t>7,736</a:t>
            </a:r>
          </a:p>
          <a:p>
            <a:pPr defTabSz="457200">
              <a:lnSpc>
                <a:spcPct val="120000"/>
              </a:lnSpc>
              <a:spcBef>
                <a:spcPts val="0"/>
              </a:spcBef>
              <a:buSzTx/>
              <a:buNone/>
              <a:defRPr>
                <a:solidFill>
                  <a:srgbClr val="5AC8FA"/>
                </a:solidFill>
                <a:latin typeface="Avenir Next Medium"/>
                <a:ea typeface="Avenir Next Medium"/>
                <a:cs typeface="Avenir Next Medium"/>
                <a:sym typeface="Avenir Next Medium"/>
              </a:defRPr>
            </a:pPr>
            <a:r>
              <a:t>The Bible Has Been </a:t>
            </a:r>
            <a:r>
              <a:rPr>
                <a:solidFill>
                  <a:srgbClr val="FFFFFF"/>
                </a:solidFill>
              </a:rPr>
              <a:t>Translated</a:t>
            </a:r>
            <a:r>
              <a:t> Into Over </a:t>
            </a:r>
            <a:r>
              <a:rPr>
                <a:solidFill>
                  <a:srgbClr val="FFFB00"/>
                </a:solidFill>
              </a:rPr>
              <a:t>1,200 Languages</a:t>
            </a:r>
          </a:p>
          <a:p>
            <a:pPr defTabSz="457200">
              <a:lnSpc>
                <a:spcPct val="120000"/>
              </a:lnSpc>
              <a:spcBef>
                <a:spcPts val="0"/>
              </a:spcBef>
              <a:buSzTx/>
              <a:buNone/>
              <a:defRPr>
                <a:solidFill>
                  <a:srgbClr val="5AC8FA"/>
                </a:solidFill>
                <a:latin typeface="Avenir Next Medium"/>
                <a:ea typeface="Avenir Next Medium"/>
                <a:cs typeface="Avenir Next Medium"/>
                <a:sym typeface="Avenir Next Medium"/>
              </a:defRPr>
            </a:pPr>
            <a:r>
              <a:t>The Bible Was </a:t>
            </a:r>
            <a:r>
              <a:rPr>
                <a:solidFill>
                  <a:srgbClr val="FFFFFF"/>
                </a:solidFill>
              </a:rPr>
              <a:t>Written In Different Locations</a:t>
            </a:r>
            <a:r>
              <a:t>: </a:t>
            </a:r>
            <a:r>
              <a:rPr>
                <a:solidFill>
                  <a:srgbClr val="FFFB00"/>
                </a:solidFill>
              </a:rPr>
              <a:t>Wilderness, Dungeon, Palace, Prison, In Exile, At Home</a:t>
            </a:r>
          </a:p>
        </p:txBody>
      </p:sp>
      <p:sp>
        <p:nvSpPr>
          <p:cNvPr id="806" name="Amazing Bible Facts And Statistics"/>
          <p:cNvSpPr txBox="1"/>
          <p:nvPr>
            <p:ph type="title" idx="4294967295"/>
          </p:nvPr>
        </p:nvSpPr>
        <p:spPr>
          <a:prstGeom prst="rect">
            <a:avLst/>
          </a:prstGeom>
        </p:spPr>
        <p:txBody>
          <a:bodyPr/>
          <a:lstStyle>
            <a:lvl1pPr defTabSz="726440">
              <a:defRPr b="1" sz="9856">
                <a:solidFill>
                  <a:srgbClr val="FFD479"/>
                </a:solidFill>
                <a:latin typeface="Avenir Next Regular"/>
                <a:ea typeface="Avenir Next Regular"/>
                <a:cs typeface="Avenir Next Regular"/>
                <a:sym typeface="Avenir Next Regular"/>
              </a:defRPr>
            </a:lvl1pPr>
          </a:lstStyle>
          <a:p>
            <a:pPr/>
            <a:r>
              <a:t>Amazing Bible Facts And Statistics</a:t>
            </a:r>
          </a:p>
        </p:txBody>
      </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gradFill flip="none" rotWithShape="1">
          <a:gsLst>
            <a:gs pos="0">
              <a:schemeClr val="accent1">
                <a:hueOff val="373667"/>
                <a:lumOff val="-17254"/>
              </a:schemeClr>
            </a:gs>
            <a:gs pos="31993">
              <a:srgbClr val="001A31"/>
            </a:gs>
            <a:gs pos="69791">
              <a:srgbClr val="000000"/>
            </a:gs>
          </a:gsLst>
          <a:lin ang="5400000" scaled="0"/>
        </a:gradFill>
      </p:bgPr>
    </p:bg>
    <p:spTree>
      <p:nvGrpSpPr>
        <p:cNvPr id="1" name=""/>
        <p:cNvGrpSpPr/>
        <p:nvPr/>
      </p:nvGrpSpPr>
      <p:grpSpPr>
        <a:xfrm>
          <a:off x="0" y="0"/>
          <a:ext cx="0" cy="0"/>
          <a:chOff x="0" y="0"/>
          <a:chExt cx="0" cy="0"/>
        </a:xfrm>
      </p:grpSpPr>
      <p:sp>
        <p:nvSpPr>
          <p:cNvPr id="188" name="“For no prophetic message ever came just from the human will, but people were under the control of the Holy Spirit as they spoke the message that came from God.”…"/>
          <p:cNvSpPr txBox="1"/>
          <p:nvPr>
            <p:ph type="body" sz="half" idx="1"/>
          </p:nvPr>
        </p:nvSpPr>
        <p:spPr>
          <a:xfrm>
            <a:off x="1689100" y="1016000"/>
            <a:ext cx="21005800" cy="5651500"/>
          </a:xfrm>
          <a:prstGeom prst="rect">
            <a:avLst/>
          </a:prstGeom>
        </p:spPr>
        <p:txBody>
          <a:bodyPr anchor="t"/>
          <a:lstStyle/>
          <a:p>
            <a:pPr marL="0" indent="0" defTabSz="792479">
              <a:lnSpc>
                <a:spcPct val="110000"/>
              </a:lnSpc>
              <a:spcBef>
                <a:spcPts val="0"/>
              </a:spcBef>
              <a:buSzTx/>
              <a:buNone/>
              <a:defRPr sz="6144">
                <a:latin typeface="Avenir Next Medium"/>
                <a:ea typeface="Avenir Next Medium"/>
                <a:cs typeface="Avenir Next Medium"/>
                <a:sym typeface="Avenir Next Medium"/>
              </a:defRPr>
            </a:pPr>
            <a:r>
              <a:t>“For no</a:t>
            </a:r>
            <a:r>
              <a:rPr>
                <a:solidFill>
                  <a:srgbClr val="FFFB00"/>
                </a:solidFill>
              </a:rPr>
              <a:t> </a:t>
            </a:r>
            <a:r>
              <a:rPr b="1">
                <a:solidFill>
                  <a:srgbClr val="FFFB00"/>
                </a:solidFill>
                <a:latin typeface="Avenir Next Regular"/>
                <a:ea typeface="Avenir Next Regular"/>
                <a:cs typeface="Avenir Next Regular"/>
                <a:sym typeface="Avenir Next Regular"/>
              </a:rPr>
              <a:t>prophetic message</a:t>
            </a:r>
            <a:r>
              <a:t> ever came just from the human will, </a:t>
            </a:r>
            <a:r>
              <a:rPr>
                <a:solidFill>
                  <a:srgbClr val="0A223F"/>
                </a:solidFill>
              </a:rPr>
              <a:t>but people were under the control of the Holy </a:t>
            </a:r>
            <a:r>
              <a:rPr>
                <a:solidFill>
                  <a:srgbClr val="071C34"/>
                </a:solidFill>
              </a:rPr>
              <a:t>Spirit as they spoke the message </a:t>
            </a:r>
            <a:r>
              <a:rPr b="1">
                <a:solidFill>
                  <a:srgbClr val="071C34"/>
                </a:solidFill>
                <a:latin typeface="Avenir Next Regular"/>
                <a:ea typeface="Avenir Next Regular"/>
                <a:cs typeface="Avenir Next Regular"/>
                <a:sym typeface="Avenir Next Regular"/>
              </a:rPr>
              <a:t>that came from God</a:t>
            </a:r>
            <a:r>
              <a:rPr>
                <a:solidFill>
                  <a:srgbClr val="071C34"/>
                </a:solidFill>
              </a:rPr>
              <a:t>.”</a:t>
            </a:r>
          </a:p>
          <a:p>
            <a:pPr marL="0" indent="0" algn="r" defTabSz="792479">
              <a:lnSpc>
                <a:spcPct val="110000"/>
              </a:lnSpc>
              <a:spcBef>
                <a:spcPts val="0"/>
              </a:spcBef>
              <a:buSzTx/>
              <a:buNone/>
              <a:defRPr sz="6144">
                <a:latin typeface="Avenir Next Medium"/>
                <a:ea typeface="Avenir Next Medium"/>
                <a:cs typeface="Avenir Next Medium"/>
                <a:sym typeface="Avenir Next Medium"/>
              </a:defRPr>
            </a:pPr>
            <a:r>
              <a:rPr b="1" i="1" sz="5568">
                <a:solidFill>
                  <a:srgbClr val="FFD479"/>
                </a:solidFill>
                <a:latin typeface="Palatino"/>
                <a:ea typeface="Palatino"/>
                <a:cs typeface="Palatino"/>
                <a:sym typeface="Palatino"/>
              </a:rPr>
              <a:t>– 2 Peeter 1:21 </a:t>
            </a:r>
            <a:r>
              <a:rPr i="1" sz="3839">
                <a:latin typeface="Palatino"/>
                <a:ea typeface="Palatino"/>
                <a:cs typeface="Palatino"/>
                <a:sym typeface="Palatino"/>
              </a:rPr>
              <a:t>GNT</a:t>
            </a:r>
          </a:p>
        </p:txBody>
      </p:sp>
      <p:grpSp>
        <p:nvGrpSpPr>
          <p:cNvPr id="203" name="Group"/>
          <p:cNvGrpSpPr/>
          <p:nvPr/>
        </p:nvGrpSpPr>
        <p:grpSpPr>
          <a:xfrm>
            <a:off x="2245712" y="10293197"/>
            <a:ext cx="19892576" cy="1446742"/>
            <a:chOff x="0" y="0"/>
            <a:chExt cx="19892574" cy="1446741"/>
          </a:xfrm>
        </p:grpSpPr>
        <p:grpSp>
          <p:nvGrpSpPr>
            <p:cNvPr id="201" name="Group"/>
            <p:cNvGrpSpPr/>
            <p:nvPr/>
          </p:nvGrpSpPr>
          <p:grpSpPr>
            <a:xfrm>
              <a:off x="0" y="-1"/>
              <a:ext cx="19892576" cy="1422706"/>
              <a:chOff x="0" y="0"/>
              <a:chExt cx="19892575" cy="1422704"/>
            </a:xfrm>
          </p:grpSpPr>
          <p:grpSp>
            <p:nvGrpSpPr>
              <p:cNvPr id="194" name="Group"/>
              <p:cNvGrpSpPr/>
              <p:nvPr/>
            </p:nvGrpSpPr>
            <p:grpSpPr>
              <a:xfrm>
                <a:off x="1606231" y="53587"/>
                <a:ext cx="16563622" cy="1366331"/>
                <a:chOff x="0" y="0"/>
                <a:chExt cx="16563621" cy="1366329"/>
              </a:xfrm>
            </p:grpSpPr>
            <p:pic>
              <p:nvPicPr>
                <p:cNvPr id="189" name="origBible copy 7.jpg" descr="origBible copy 7.jpg"/>
                <p:cNvPicPr>
                  <a:picLocks noChangeAspect="1"/>
                </p:cNvPicPr>
                <p:nvPr/>
              </p:nvPicPr>
              <p:blipFill>
                <a:blip r:embed="rId2">
                  <a:extLst/>
                </a:blip>
                <a:stretch>
                  <a:fillRect/>
                </a:stretch>
              </p:blipFill>
              <p:spPr>
                <a:xfrm>
                  <a:off x="0" y="54222"/>
                  <a:ext cx="5808900" cy="1238606"/>
                </a:xfrm>
                <a:prstGeom prst="rect">
                  <a:avLst/>
                </a:prstGeom>
                <a:ln w="12700" cap="flat">
                  <a:noFill/>
                  <a:miter lim="400000"/>
                </a:ln>
                <a:effectLst/>
              </p:spPr>
            </p:pic>
            <p:grpSp>
              <p:nvGrpSpPr>
                <p:cNvPr id="192" name="Group"/>
                <p:cNvGrpSpPr/>
                <p:nvPr/>
              </p:nvGrpSpPr>
              <p:grpSpPr>
                <a:xfrm>
                  <a:off x="5622442" y="0"/>
                  <a:ext cx="10941180" cy="1347051"/>
                  <a:chOff x="0" y="0"/>
                  <a:chExt cx="10941178" cy="1347050"/>
                </a:xfrm>
              </p:grpSpPr>
              <p:pic>
                <p:nvPicPr>
                  <p:cNvPr id="190" name="origBible copy 9.jpg" descr="origBible copy 9.jpg"/>
                  <p:cNvPicPr>
                    <a:picLocks noChangeAspect="1"/>
                  </p:cNvPicPr>
                  <p:nvPr/>
                </p:nvPicPr>
                <p:blipFill>
                  <a:blip r:embed="rId3">
                    <a:extLst/>
                  </a:blip>
                  <a:stretch>
                    <a:fillRect/>
                  </a:stretch>
                </p:blipFill>
                <p:spPr>
                  <a:xfrm>
                    <a:off x="5262136" y="0"/>
                    <a:ext cx="5679043" cy="1347051"/>
                  </a:xfrm>
                  <a:prstGeom prst="rect">
                    <a:avLst/>
                  </a:prstGeom>
                  <a:ln w="12700" cap="flat">
                    <a:noFill/>
                    <a:miter lim="400000"/>
                  </a:ln>
                  <a:effectLst/>
                </p:spPr>
              </p:pic>
              <p:pic>
                <p:nvPicPr>
                  <p:cNvPr id="191" name="origBible copy 8.jpg" descr="origBible copy 8.jpg"/>
                  <p:cNvPicPr>
                    <a:picLocks noChangeAspect="1"/>
                  </p:cNvPicPr>
                  <p:nvPr/>
                </p:nvPicPr>
                <p:blipFill>
                  <a:blip r:embed="rId4">
                    <a:extLst/>
                  </a:blip>
                  <a:stretch>
                    <a:fillRect/>
                  </a:stretch>
                </p:blipFill>
                <p:spPr>
                  <a:xfrm>
                    <a:off x="0" y="22961"/>
                    <a:ext cx="5434125" cy="1301129"/>
                  </a:xfrm>
                  <a:prstGeom prst="rect">
                    <a:avLst/>
                  </a:prstGeom>
                  <a:ln w="12700" cap="flat">
                    <a:noFill/>
                    <a:miter lim="400000"/>
                  </a:ln>
                  <a:effectLst/>
                </p:spPr>
              </p:pic>
            </p:grpSp>
            <p:sp>
              <p:nvSpPr>
                <p:cNvPr id="193" name="Rectangle"/>
                <p:cNvSpPr/>
                <p:nvPr/>
              </p:nvSpPr>
              <p:spPr>
                <a:xfrm>
                  <a:off x="6870" y="1178883"/>
                  <a:ext cx="16549337" cy="187447"/>
                </a:xfrm>
                <a:prstGeom prst="rect">
                  <a:avLst/>
                </a:prstGeom>
                <a:solidFill>
                  <a:srgbClr val="BC6432"/>
                </a:solidFill>
                <a:ln w="12700" cap="flat">
                  <a:noFill/>
                  <a:miter lim="400000"/>
                </a:ln>
                <a:effectLst/>
              </p:spPr>
              <p:txBody>
                <a:bodyPr wrap="square" lIns="50800" tIns="50800" rIns="50800" bIns="50800" numCol="1" anchor="ctr">
                  <a:noAutofit/>
                </a:bodyPr>
                <a:lstStyle/>
                <a:p>
                  <a:pPr algn="ctr">
                    <a:spcBef>
                      <a:spcPts val="0"/>
                    </a:spcBef>
                    <a:defRPr sz="3200">
                      <a:latin typeface="+mn-lt"/>
                      <a:ea typeface="+mn-ea"/>
                      <a:cs typeface="+mn-cs"/>
                      <a:sym typeface="Helvetica Neue Medium"/>
                    </a:defRPr>
                  </a:pPr>
                </a:p>
              </p:txBody>
            </p:sp>
          </p:grpSp>
          <p:sp>
            <p:nvSpPr>
              <p:cNvPr id="195" name="Rectangle"/>
              <p:cNvSpPr/>
              <p:nvPr/>
            </p:nvSpPr>
            <p:spPr>
              <a:xfrm>
                <a:off x="0" y="0"/>
                <a:ext cx="1763218" cy="1257300"/>
              </a:xfrm>
              <a:prstGeom prst="rect">
                <a:avLst/>
              </a:prstGeom>
              <a:solidFill>
                <a:srgbClr val="000000"/>
              </a:solidFill>
              <a:ln w="12700" cap="flat">
                <a:noFill/>
                <a:miter lim="400000"/>
              </a:ln>
              <a:effectLst/>
            </p:spPr>
            <p:txBody>
              <a:bodyPr wrap="square" lIns="50800" tIns="50800" rIns="50800" bIns="50800" numCol="1" anchor="ctr">
                <a:noAutofit/>
              </a:bodyPr>
              <a:lstStyle/>
              <a:p>
                <a:pPr algn="ctr">
                  <a:spcBef>
                    <a:spcPts val="0"/>
                  </a:spcBef>
                  <a:defRPr sz="3200">
                    <a:latin typeface="+mn-lt"/>
                    <a:ea typeface="+mn-ea"/>
                    <a:cs typeface="+mn-cs"/>
                    <a:sym typeface="Helvetica Neue Medium"/>
                  </a:defRPr>
                </a:pPr>
              </a:p>
            </p:txBody>
          </p:sp>
          <p:sp>
            <p:nvSpPr>
              <p:cNvPr id="196" name="Line"/>
              <p:cNvSpPr/>
              <p:nvPr/>
            </p:nvSpPr>
            <p:spPr>
              <a:xfrm flipV="1">
                <a:off x="6241" y="1327454"/>
                <a:ext cx="1776135" cy="25401"/>
              </a:xfrm>
              <a:prstGeom prst="line">
                <a:avLst/>
              </a:prstGeom>
              <a:noFill/>
              <a:ln w="190500" cap="flat">
                <a:solidFill>
                  <a:srgbClr val="B0683D"/>
                </a:solidFill>
                <a:prstDash val="solid"/>
                <a:miter lim="400000"/>
              </a:ln>
              <a:effectLst/>
            </p:spPr>
            <p:txBody>
              <a:bodyPr wrap="square" lIns="50800" tIns="50800" rIns="50800" bIns="50800" numCol="1" anchor="ctr">
                <a:noAutofit/>
              </a:bodyPr>
              <a:lstStyle/>
              <a:p>
                <a:pPr/>
              </a:p>
            </p:txBody>
          </p:sp>
          <p:sp>
            <p:nvSpPr>
              <p:cNvPr id="197" name="Line"/>
              <p:cNvSpPr/>
              <p:nvPr/>
            </p:nvSpPr>
            <p:spPr>
              <a:xfrm flipH="1">
                <a:off x="1858575" y="0"/>
                <a:ext cx="1" cy="1422705"/>
              </a:xfrm>
              <a:prstGeom prst="line">
                <a:avLst/>
              </a:prstGeom>
              <a:noFill/>
              <a:ln w="190500" cap="flat">
                <a:solidFill>
                  <a:srgbClr val="B0683D"/>
                </a:solidFill>
                <a:prstDash val="solid"/>
                <a:miter lim="400000"/>
              </a:ln>
              <a:effectLst/>
            </p:spPr>
            <p:txBody>
              <a:bodyPr wrap="square" lIns="50800" tIns="50800" rIns="50800" bIns="50800" numCol="1" anchor="ctr">
                <a:noAutofit/>
              </a:bodyPr>
              <a:lstStyle/>
              <a:p>
                <a:pPr/>
              </a:p>
            </p:txBody>
          </p:sp>
          <p:sp>
            <p:nvSpPr>
              <p:cNvPr id="198" name="Rectangle"/>
              <p:cNvSpPr/>
              <p:nvPr/>
            </p:nvSpPr>
            <p:spPr>
              <a:xfrm flipH="1">
                <a:off x="18129358" y="0"/>
                <a:ext cx="1763218" cy="1257300"/>
              </a:xfrm>
              <a:prstGeom prst="rect">
                <a:avLst/>
              </a:prstGeom>
              <a:solidFill>
                <a:srgbClr val="000000"/>
              </a:solidFill>
              <a:ln w="12700" cap="flat">
                <a:noFill/>
                <a:miter lim="400000"/>
              </a:ln>
              <a:effectLst/>
            </p:spPr>
            <p:txBody>
              <a:bodyPr wrap="square" lIns="50800" tIns="50800" rIns="50800" bIns="50800" numCol="1" anchor="ctr">
                <a:noAutofit/>
              </a:bodyPr>
              <a:lstStyle/>
              <a:p>
                <a:pPr algn="ctr">
                  <a:spcBef>
                    <a:spcPts val="0"/>
                  </a:spcBef>
                  <a:defRPr sz="3200">
                    <a:latin typeface="+mn-lt"/>
                    <a:ea typeface="+mn-ea"/>
                    <a:cs typeface="+mn-cs"/>
                    <a:sym typeface="Helvetica Neue Medium"/>
                  </a:defRPr>
                </a:pPr>
              </a:p>
            </p:txBody>
          </p:sp>
          <p:sp>
            <p:nvSpPr>
              <p:cNvPr id="199" name="Line"/>
              <p:cNvSpPr/>
              <p:nvPr/>
            </p:nvSpPr>
            <p:spPr>
              <a:xfrm flipH="1" flipV="1">
                <a:off x="18110199" y="1327454"/>
                <a:ext cx="1776134" cy="25401"/>
              </a:xfrm>
              <a:prstGeom prst="line">
                <a:avLst/>
              </a:prstGeom>
              <a:noFill/>
              <a:ln w="190500" cap="flat">
                <a:solidFill>
                  <a:srgbClr val="B0683D"/>
                </a:solidFill>
                <a:prstDash val="solid"/>
                <a:miter lim="400000"/>
              </a:ln>
              <a:effectLst/>
            </p:spPr>
            <p:txBody>
              <a:bodyPr wrap="square" lIns="50800" tIns="50800" rIns="50800" bIns="50800" numCol="1" anchor="ctr">
                <a:noAutofit/>
              </a:bodyPr>
              <a:lstStyle/>
              <a:p>
                <a:pPr/>
              </a:p>
            </p:txBody>
          </p:sp>
          <p:sp>
            <p:nvSpPr>
              <p:cNvPr id="200" name="Line"/>
              <p:cNvSpPr/>
              <p:nvPr/>
            </p:nvSpPr>
            <p:spPr>
              <a:xfrm>
                <a:off x="18034000" y="0"/>
                <a:ext cx="1" cy="1422705"/>
              </a:xfrm>
              <a:prstGeom prst="line">
                <a:avLst/>
              </a:prstGeom>
              <a:noFill/>
              <a:ln w="190500" cap="flat">
                <a:solidFill>
                  <a:srgbClr val="B0683D"/>
                </a:solidFill>
                <a:prstDash val="solid"/>
                <a:miter lim="400000"/>
              </a:ln>
              <a:effectLst/>
            </p:spPr>
            <p:txBody>
              <a:bodyPr wrap="square" lIns="50800" tIns="50800" rIns="50800" bIns="50800" numCol="1" anchor="ctr">
                <a:noAutofit/>
              </a:bodyPr>
              <a:lstStyle/>
              <a:p>
                <a:pPr/>
              </a:p>
            </p:txBody>
          </p:sp>
        </p:grpSp>
        <p:sp>
          <p:nvSpPr>
            <p:cNvPr id="202" name="Rectangle"/>
            <p:cNvSpPr/>
            <p:nvPr/>
          </p:nvSpPr>
          <p:spPr>
            <a:xfrm>
              <a:off x="13829" y="1364968"/>
              <a:ext cx="19862801" cy="81774"/>
            </a:xfrm>
            <a:prstGeom prst="rect">
              <a:avLst/>
            </a:prstGeom>
            <a:solidFill>
              <a:srgbClr val="B0683D"/>
            </a:solidFill>
            <a:ln w="12700" cap="flat">
              <a:noFill/>
              <a:miter lim="400000"/>
            </a:ln>
            <a:effectLst/>
          </p:spPr>
          <p:txBody>
            <a:bodyPr wrap="square" lIns="50800" tIns="50800" rIns="50800" bIns="50800" numCol="1" anchor="ctr">
              <a:noAutofit/>
            </a:bodyPr>
            <a:lstStyle/>
            <a:p>
              <a:pPr algn="ctr">
                <a:spcBef>
                  <a:spcPts val="0"/>
                </a:spcBef>
                <a:defRPr sz="3200">
                  <a:latin typeface="+mn-lt"/>
                  <a:ea typeface="+mn-ea"/>
                  <a:cs typeface="+mn-cs"/>
                  <a:sym typeface="Helvetica Neue Medium"/>
                </a:defRPr>
              </a:pPr>
            </a:p>
          </p:txBody>
        </p:sp>
      </p:grpSp>
    </p:spTree>
  </p:cSld>
  <p:clrMapOvr>
    <a:masterClrMapping/>
  </p:clrMapOvr>
  <p:transition xmlns:p14="http://schemas.microsoft.com/office/powerpoint/2010/main" spd="med" advClick="1"/>
</p:sld>
</file>

<file path=ppt/slides/slide4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gradFill flip="none" rotWithShape="1">
          <a:gsLst>
            <a:gs pos="0">
              <a:schemeClr val="accent1">
                <a:hueOff val="373667"/>
                <a:lumOff val="-17254"/>
              </a:schemeClr>
            </a:gs>
            <a:gs pos="31993">
              <a:srgbClr val="001A31"/>
            </a:gs>
            <a:gs pos="69791">
              <a:srgbClr val="000000"/>
            </a:gs>
          </a:gsLst>
          <a:lin ang="5400000" scaled="0"/>
        </a:gradFill>
      </p:bgPr>
    </p:bg>
    <p:spTree>
      <p:nvGrpSpPr>
        <p:cNvPr id="1" name=""/>
        <p:cNvGrpSpPr/>
        <p:nvPr/>
      </p:nvGrpSpPr>
      <p:grpSpPr>
        <a:xfrm>
          <a:off x="0" y="0"/>
          <a:ext cx="0" cy="0"/>
          <a:chOff x="0" y="0"/>
          <a:chExt cx="0" cy="0"/>
        </a:xfrm>
      </p:grpSpPr>
      <p:sp>
        <p:nvSpPr>
          <p:cNvPr id="808" name="The Bible Was Written By Men From All Occupations: Kings, Peasants, Doctors, Fishermen, Tax Collectors, Scholars, Etc.…"/>
          <p:cNvSpPr txBox="1"/>
          <p:nvPr>
            <p:ph type="body" idx="1"/>
          </p:nvPr>
        </p:nvSpPr>
        <p:spPr>
          <a:xfrm>
            <a:off x="1689100" y="3057078"/>
            <a:ext cx="21005800" cy="38996244"/>
          </a:xfrm>
          <a:prstGeom prst="rect">
            <a:avLst/>
          </a:prstGeom>
        </p:spPr>
        <p:txBody>
          <a:bodyPr anchor="t"/>
          <a:lstStyle/>
          <a:p>
            <a:pPr defTabSz="457200">
              <a:lnSpc>
                <a:spcPct val="120000"/>
              </a:lnSpc>
              <a:spcBef>
                <a:spcPts val="0"/>
              </a:spcBef>
              <a:buSzTx/>
              <a:buNone/>
              <a:defRPr>
                <a:solidFill>
                  <a:srgbClr val="5AC8FA"/>
                </a:solidFill>
                <a:latin typeface="Avenir Next Medium"/>
                <a:ea typeface="Avenir Next Medium"/>
                <a:cs typeface="Avenir Next Medium"/>
                <a:sym typeface="Avenir Next Medium"/>
              </a:defRPr>
            </a:pPr>
            <a:r>
              <a:t>The Bible Was Written By </a:t>
            </a:r>
            <a:r>
              <a:rPr>
                <a:solidFill>
                  <a:srgbClr val="FFFFFF"/>
                </a:solidFill>
              </a:rPr>
              <a:t>Men From All Occupations</a:t>
            </a:r>
            <a:r>
              <a:t>: </a:t>
            </a:r>
            <a:r>
              <a:rPr>
                <a:solidFill>
                  <a:srgbClr val="FFFB00"/>
                </a:solidFill>
              </a:rPr>
              <a:t>Kings, Peasants, Doctors, Fishermen, Tax Collectors, Scholars, Etc</a:t>
            </a:r>
            <a:r>
              <a:t>.</a:t>
            </a:r>
          </a:p>
          <a:p>
            <a:pPr defTabSz="457200">
              <a:lnSpc>
                <a:spcPct val="120000"/>
              </a:lnSpc>
              <a:spcBef>
                <a:spcPts val="0"/>
              </a:spcBef>
              <a:buSzTx/>
              <a:buNone/>
              <a:defRPr>
                <a:solidFill>
                  <a:srgbClr val="5AC8FA"/>
                </a:solidFill>
                <a:latin typeface="Avenir Next Medium"/>
                <a:ea typeface="Avenir Next Medium"/>
                <a:cs typeface="Avenir Next Medium"/>
                <a:sym typeface="Avenir Next Medium"/>
              </a:defRPr>
            </a:pPr>
            <a:r>
              <a:t>The Bible Was Written In </a:t>
            </a:r>
            <a:r>
              <a:rPr>
                <a:solidFill>
                  <a:srgbClr val="FFFFFF"/>
                </a:solidFill>
              </a:rPr>
              <a:t>Different Times</a:t>
            </a:r>
            <a:r>
              <a:t>: </a:t>
            </a:r>
            <a:r>
              <a:rPr>
                <a:solidFill>
                  <a:srgbClr val="FFFB00"/>
                </a:solidFill>
              </a:rPr>
              <a:t>War, Peace, Poverty, Prosperity, Freedom And Slavery</a:t>
            </a:r>
            <a:endParaRPr>
              <a:solidFill>
                <a:srgbClr val="FFFB00"/>
              </a:solidFill>
            </a:endParaRPr>
          </a:p>
          <a:p>
            <a:pPr defTabSz="457200">
              <a:lnSpc>
                <a:spcPct val="120000"/>
              </a:lnSpc>
              <a:spcBef>
                <a:spcPts val="0"/>
              </a:spcBef>
              <a:buSzTx/>
              <a:buNone/>
              <a:defRPr>
                <a:solidFill>
                  <a:srgbClr val="5AC8FA"/>
                </a:solidFill>
                <a:latin typeface="Avenir Next Medium"/>
                <a:ea typeface="Avenir Next Medium"/>
                <a:cs typeface="Avenir Next Medium"/>
                <a:sym typeface="Avenir Next Medium"/>
              </a:defRPr>
            </a:pPr>
            <a:r>
              <a:t>The Bible Was Written In </a:t>
            </a:r>
            <a:r>
              <a:rPr>
                <a:solidFill>
                  <a:srgbClr val="FFFFFF"/>
                </a:solidFill>
              </a:rPr>
              <a:t>Different Moods</a:t>
            </a:r>
            <a:r>
              <a:t>: </a:t>
            </a:r>
            <a:r>
              <a:rPr>
                <a:solidFill>
                  <a:srgbClr val="FFFB00"/>
                </a:solidFill>
              </a:rPr>
              <a:t>Heights Of Joy To The Depths Of Despair</a:t>
            </a:r>
            <a:endParaRPr>
              <a:solidFill>
                <a:srgbClr val="FFFB00"/>
              </a:solidFill>
            </a:endParaRPr>
          </a:p>
          <a:p>
            <a:pPr defTabSz="457200">
              <a:lnSpc>
                <a:spcPct val="120000"/>
              </a:lnSpc>
              <a:spcBef>
                <a:spcPts val="0"/>
              </a:spcBef>
              <a:buSzTx/>
              <a:buNone/>
              <a:defRPr>
                <a:solidFill>
                  <a:srgbClr val="5AC8FA"/>
                </a:solidFill>
                <a:latin typeface="Avenir Next Medium"/>
                <a:ea typeface="Avenir Next Medium"/>
                <a:cs typeface="Avenir Next Medium"/>
                <a:sym typeface="Avenir Next Medium"/>
              </a:defRPr>
            </a:pPr>
            <a:r>
              <a:t>The Bible Was Written In </a:t>
            </a:r>
            <a:r>
              <a:rPr>
                <a:solidFill>
                  <a:srgbClr val="FFFFFF"/>
                </a:solidFill>
              </a:rPr>
              <a:t>Harmonious Agreement</a:t>
            </a:r>
            <a:r>
              <a:t> On A </a:t>
            </a:r>
            <a:r>
              <a:rPr>
                <a:solidFill>
                  <a:srgbClr val="FFFB00"/>
                </a:solidFill>
              </a:rPr>
              <a:t>Widely Diverse Range Of Subjects And Doctrines</a:t>
            </a:r>
          </a:p>
        </p:txBody>
      </p:sp>
      <p:sp>
        <p:nvSpPr>
          <p:cNvPr id="809" name="Amazing Bible Facts And Statistics"/>
          <p:cNvSpPr txBox="1"/>
          <p:nvPr>
            <p:ph type="title" idx="4294967295"/>
          </p:nvPr>
        </p:nvSpPr>
        <p:spPr>
          <a:prstGeom prst="rect">
            <a:avLst/>
          </a:prstGeom>
        </p:spPr>
        <p:txBody>
          <a:bodyPr/>
          <a:lstStyle>
            <a:lvl1pPr defTabSz="726440">
              <a:defRPr b="1" sz="9856">
                <a:solidFill>
                  <a:srgbClr val="FFD479"/>
                </a:solidFill>
                <a:latin typeface="Avenir Next Regular"/>
                <a:ea typeface="Avenir Next Regular"/>
                <a:cs typeface="Avenir Next Regular"/>
                <a:sym typeface="Avenir Next Regular"/>
              </a:defRPr>
            </a:lvl1pPr>
          </a:lstStyle>
          <a:p>
            <a:pPr/>
            <a:r>
              <a:t>Amazing Bible Facts And Statistics</a:t>
            </a:r>
          </a:p>
        </p:txBody>
      </p:sp>
    </p:spTree>
  </p:cSld>
  <p:clrMapOvr>
    <a:masterClrMapping/>
  </p:clrMapOvr>
  <p:transition xmlns:p14="http://schemas.microsoft.com/office/powerpoint/2010/main" spd="med" advClick="1"/>
</p:sld>
</file>

<file path=ppt/slides/slide4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gradFill flip="none" rotWithShape="1">
          <a:gsLst>
            <a:gs pos="0">
              <a:schemeClr val="accent1">
                <a:hueOff val="373667"/>
                <a:lumOff val="-17254"/>
              </a:schemeClr>
            </a:gs>
            <a:gs pos="31993">
              <a:srgbClr val="001A31"/>
            </a:gs>
            <a:gs pos="69791">
              <a:srgbClr val="000000"/>
            </a:gs>
          </a:gsLst>
          <a:lin ang="5400000" scaled="0"/>
        </a:gradFill>
      </p:bgPr>
    </p:bg>
    <p:spTree>
      <p:nvGrpSpPr>
        <p:cNvPr id="1" name=""/>
        <p:cNvGrpSpPr/>
        <p:nvPr/>
      </p:nvGrpSpPr>
      <p:grpSpPr>
        <a:xfrm>
          <a:off x="0" y="0"/>
          <a:ext cx="0" cy="0"/>
          <a:chOff x="0" y="0"/>
          <a:chExt cx="0" cy="0"/>
        </a:xfrm>
      </p:grpSpPr>
      <p:sp>
        <p:nvSpPr>
          <p:cNvPr id="811" name="Is History Important?"/>
          <p:cNvSpPr txBox="1"/>
          <p:nvPr>
            <p:ph type="title" idx="4294967295"/>
          </p:nvPr>
        </p:nvSpPr>
        <p:spPr>
          <a:xfrm>
            <a:off x="13898777" y="268712"/>
            <a:ext cx="10375250" cy="13178576"/>
          </a:xfrm>
          <a:prstGeom prst="rect">
            <a:avLst/>
          </a:prstGeom>
        </p:spPr>
        <p:txBody>
          <a:bodyPr/>
          <a:lstStyle/>
          <a:p>
            <a:pPr>
              <a:lnSpc>
                <a:spcPct val="150000"/>
              </a:lnSpc>
              <a:defRPr b="1">
                <a:solidFill>
                  <a:srgbClr val="FFFB00"/>
                </a:solidFill>
                <a:latin typeface="Avenir Next Regular"/>
                <a:ea typeface="Avenir Next Regular"/>
                <a:cs typeface="Avenir Next Regular"/>
                <a:sym typeface="Avenir Next Regular"/>
              </a:defRPr>
            </a:pPr>
            <a:r>
              <a:rPr b="0"/>
              <a:t>Is</a:t>
            </a:r>
            <a:r>
              <a:t> </a:t>
            </a:r>
            <a:r>
              <a:t>History</a:t>
            </a:r>
            <a:r>
              <a:t> </a:t>
            </a:r>
            <a:r>
              <a:rPr b="0"/>
              <a:t>Important</a:t>
            </a:r>
            <a:r>
              <a:t>?</a:t>
            </a:r>
          </a:p>
        </p:txBody>
      </p:sp>
      <p:pic>
        <p:nvPicPr>
          <p:cNvPr id="812" name="—Pngtree—history learn educational lesson landing_14867001.png" descr="—Pngtree—history learn educational lesson landing_14867001.png"/>
          <p:cNvPicPr>
            <a:picLocks noChangeAspect="1"/>
          </p:cNvPicPr>
          <p:nvPr/>
        </p:nvPicPr>
        <p:blipFill>
          <a:blip r:embed="rId2">
            <a:extLst/>
          </a:blip>
          <a:stretch>
            <a:fillRect/>
          </a:stretch>
        </p:blipFill>
        <p:spPr>
          <a:xfrm>
            <a:off x="531550" y="0"/>
            <a:ext cx="13716001" cy="13716000"/>
          </a:xfrm>
          <a:prstGeom prst="rect">
            <a:avLst/>
          </a:prstGeom>
          <a:ln w="12700">
            <a:miter lim="400000"/>
          </a:ln>
        </p:spPr>
      </p:pic>
    </p:spTree>
  </p:cSld>
  <p:clrMapOvr>
    <a:masterClrMapping/>
  </p:clrMapOvr>
  <p:transition xmlns:p14="http://schemas.microsoft.com/office/powerpoint/2010/main" spd="med" advClick="1"/>
</p:sld>
</file>

<file path=ppt/slides/slide4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gradFill flip="none" rotWithShape="1">
          <a:gsLst>
            <a:gs pos="0">
              <a:schemeClr val="accent1">
                <a:hueOff val="373667"/>
                <a:lumOff val="-17254"/>
              </a:schemeClr>
            </a:gs>
            <a:gs pos="31993">
              <a:srgbClr val="001A31"/>
            </a:gs>
            <a:gs pos="69791">
              <a:srgbClr val="000000"/>
            </a:gs>
          </a:gsLst>
          <a:lin ang="5400000" scaled="0"/>
        </a:gradFill>
      </p:bgPr>
    </p:bg>
    <p:spTree>
      <p:nvGrpSpPr>
        <p:cNvPr id="1" name=""/>
        <p:cNvGrpSpPr/>
        <p:nvPr/>
      </p:nvGrpSpPr>
      <p:grpSpPr>
        <a:xfrm>
          <a:off x="0" y="0"/>
          <a:ext cx="0" cy="0"/>
          <a:chOff x="0" y="0"/>
          <a:chExt cx="0" cy="0"/>
        </a:xfrm>
      </p:grpSpPr>
      <p:sp>
        <p:nvSpPr>
          <p:cNvPr id="814" name="How History Is Made"/>
          <p:cNvSpPr txBox="1"/>
          <p:nvPr>
            <p:ph type="title" idx="4294967295"/>
          </p:nvPr>
        </p:nvSpPr>
        <p:spPr>
          <a:prstGeom prst="rect">
            <a:avLst/>
          </a:prstGeom>
        </p:spPr>
        <p:txBody>
          <a:bodyPr/>
          <a:lstStyle>
            <a:lvl1pPr>
              <a:lnSpc>
                <a:spcPct val="150000"/>
              </a:lnSpc>
              <a:defRPr b="1">
                <a:solidFill>
                  <a:srgbClr val="FFFB00"/>
                </a:solidFill>
                <a:latin typeface="Avenir Next Regular"/>
                <a:ea typeface="Avenir Next Regular"/>
                <a:cs typeface="Avenir Next Regular"/>
                <a:sym typeface="Avenir Next Regular"/>
              </a:defRPr>
            </a:lvl1pPr>
          </a:lstStyle>
          <a:p>
            <a:pPr/>
            <a:r>
              <a:t>How History Is Made</a:t>
            </a:r>
          </a:p>
        </p:txBody>
      </p:sp>
      <p:sp>
        <p:nvSpPr>
          <p:cNvPr id="815" name="World history is being made because of…"/>
          <p:cNvSpPr txBox="1"/>
          <p:nvPr>
            <p:ph type="body" sz="half" idx="1"/>
          </p:nvPr>
        </p:nvSpPr>
        <p:spPr>
          <a:xfrm>
            <a:off x="13336465" y="2865594"/>
            <a:ext cx="10481665" cy="10091895"/>
          </a:xfrm>
          <a:prstGeom prst="rect">
            <a:avLst/>
          </a:prstGeom>
        </p:spPr>
        <p:txBody>
          <a:bodyPr/>
          <a:lstStyle/>
          <a:p>
            <a:pPr marL="0" indent="0" algn="ctr">
              <a:lnSpc>
                <a:spcPct val="110000"/>
              </a:lnSpc>
              <a:spcBef>
                <a:spcPts val="0"/>
              </a:spcBef>
              <a:buSzTx/>
              <a:buNone/>
              <a:defRPr sz="6400">
                <a:latin typeface="Avenir Next Medium"/>
                <a:ea typeface="Avenir Next Medium"/>
                <a:cs typeface="Avenir Next Medium"/>
                <a:sym typeface="Avenir Next Medium"/>
              </a:defRPr>
            </a:pPr>
            <a:r>
              <a:t>World history is being made because of</a:t>
            </a:r>
          </a:p>
          <a:p>
            <a:pPr marL="0" indent="0" algn="ctr">
              <a:lnSpc>
                <a:spcPct val="110000"/>
              </a:lnSpc>
              <a:spcBef>
                <a:spcPts val="0"/>
              </a:spcBef>
              <a:buSzTx/>
              <a:buNone/>
              <a:defRPr sz="6400">
                <a:latin typeface="Avenir Next Medium"/>
                <a:ea typeface="Avenir Next Medium"/>
                <a:cs typeface="Avenir Next Medium"/>
                <a:sym typeface="Avenir Next Medium"/>
              </a:defRPr>
            </a:pPr>
            <a:r>
              <a:t>the Great Controversy between Christ and Satan.</a:t>
            </a:r>
          </a:p>
        </p:txBody>
      </p:sp>
      <p:pic>
        <p:nvPicPr>
          <p:cNvPr id="816" name="—Pngtree—exquisite architectural landmark of roman_6942934.png" descr="—Pngtree—exquisite architectural landmark of roman_6942934.png"/>
          <p:cNvPicPr>
            <a:picLocks noChangeAspect="1"/>
          </p:cNvPicPr>
          <p:nvPr/>
        </p:nvPicPr>
        <p:blipFill>
          <a:blip r:embed="rId2">
            <a:extLst/>
          </a:blip>
          <a:stretch>
            <a:fillRect/>
          </a:stretch>
        </p:blipFill>
        <p:spPr>
          <a:xfrm>
            <a:off x="309358" y="1053541"/>
            <a:ext cx="13716001" cy="13716001"/>
          </a:xfrm>
          <a:prstGeom prst="rect">
            <a:avLst/>
          </a:prstGeom>
          <a:ln w="12700">
            <a:miter lim="400000"/>
          </a:ln>
        </p:spPr>
      </p:pic>
    </p:spTree>
  </p:cSld>
  <p:clrMapOvr>
    <a:masterClrMapping/>
  </p:clrMapOvr>
  <p:transition xmlns:p14="http://schemas.microsoft.com/office/powerpoint/2010/main" spd="med" advClick="1"/>
</p:sld>
</file>

<file path=ppt/slides/slide4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gradFill flip="none" rotWithShape="1">
          <a:gsLst>
            <a:gs pos="0">
              <a:schemeClr val="accent1">
                <a:hueOff val="373667"/>
                <a:lumOff val="-17254"/>
              </a:schemeClr>
            </a:gs>
            <a:gs pos="31993">
              <a:srgbClr val="001A31"/>
            </a:gs>
            <a:gs pos="69791">
              <a:srgbClr val="000000"/>
            </a:gs>
          </a:gsLst>
          <a:lin ang="5400000" scaled="0"/>
        </a:gradFill>
      </p:bgPr>
    </p:bg>
    <p:spTree>
      <p:nvGrpSpPr>
        <p:cNvPr id="1" name=""/>
        <p:cNvGrpSpPr/>
        <p:nvPr/>
      </p:nvGrpSpPr>
      <p:grpSpPr>
        <a:xfrm>
          <a:off x="0" y="0"/>
          <a:ext cx="0" cy="0"/>
          <a:chOff x="0" y="0"/>
          <a:chExt cx="0" cy="0"/>
        </a:xfrm>
      </p:grpSpPr>
      <p:sp>
        <p:nvSpPr>
          <p:cNvPr id="818" name="prophetic message"/>
          <p:cNvSpPr txBox="1"/>
          <p:nvPr/>
        </p:nvSpPr>
        <p:spPr>
          <a:xfrm>
            <a:off x="4530342" y="1001769"/>
            <a:ext cx="7817961" cy="11557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nSpc>
                <a:spcPct val="110000"/>
              </a:lnSpc>
              <a:spcBef>
                <a:spcPts val="0"/>
              </a:spcBef>
              <a:defRPr b="1" sz="6100">
                <a:solidFill>
                  <a:srgbClr val="000000"/>
                </a:solidFill>
                <a:latin typeface="Avenir Next Regular"/>
                <a:ea typeface="Avenir Next Regular"/>
                <a:cs typeface="Avenir Next Regular"/>
                <a:sym typeface="Avenir Next Regular"/>
              </a:defRPr>
            </a:lvl1pPr>
          </a:lstStyle>
          <a:p>
            <a:pPr>
              <a:defRPr b="0">
                <a:latin typeface="Avenir Next Medium"/>
                <a:ea typeface="Avenir Next Medium"/>
                <a:cs typeface="Avenir Next Medium"/>
                <a:sym typeface="Avenir Next Medium"/>
              </a:defRPr>
            </a:pPr>
            <a:r>
              <a:rPr b="1">
                <a:latin typeface="Avenir Next Regular"/>
                <a:ea typeface="Avenir Next Regular"/>
                <a:cs typeface="Avenir Next Regular"/>
                <a:sym typeface="Avenir Next Regular"/>
              </a:rPr>
              <a:t>prophetic message </a:t>
            </a:r>
          </a:p>
        </p:txBody>
      </p:sp>
      <p:sp>
        <p:nvSpPr>
          <p:cNvPr id="819" name="“For no prophetic message ever came just from the human will, but people were under the control of the Holy Spirit as they spoke the message that came from God.”…"/>
          <p:cNvSpPr txBox="1"/>
          <p:nvPr>
            <p:ph type="body" sz="half" idx="1"/>
          </p:nvPr>
        </p:nvSpPr>
        <p:spPr>
          <a:xfrm>
            <a:off x="1689100" y="1016000"/>
            <a:ext cx="21005800" cy="5651500"/>
          </a:xfrm>
          <a:prstGeom prst="rect">
            <a:avLst/>
          </a:prstGeom>
        </p:spPr>
        <p:txBody>
          <a:bodyPr anchor="t"/>
          <a:lstStyle/>
          <a:p>
            <a:pPr marL="0" indent="0" defTabSz="792479">
              <a:lnSpc>
                <a:spcPct val="110000"/>
              </a:lnSpc>
              <a:spcBef>
                <a:spcPts val="0"/>
              </a:spcBef>
              <a:buSzTx/>
              <a:buNone/>
              <a:defRPr sz="6144">
                <a:latin typeface="Avenir Next Medium"/>
                <a:ea typeface="Avenir Next Medium"/>
                <a:cs typeface="Avenir Next Medium"/>
                <a:sym typeface="Avenir Next Medium"/>
              </a:defRPr>
            </a:pPr>
            <a:r>
              <a:t>“For no</a:t>
            </a:r>
            <a:r>
              <a:rPr>
                <a:solidFill>
                  <a:srgbClr val="FFFB00"/>
                </a:solidFill>
              </a:rPr>
              <a:t> </a:t>
            </a:r>
            <a:r>
              <a:rPr b="1">
                <a:solidFill>
                  <a:srgbClr val="FFFB00"/>
                </a:solidFill>
                <a:latin typeface="Avenir Next Regular"/>
                <a:ea typeface="Avenir Next Regular"/>
                <a:cs typeface="Avenir Next Regular"/>
                <a:sym typeface="Avenir Next Regular"/>
              </a:rPr>
              <a:t>prophetic message </a:t>
            </a:r>
            <a:r>
              <a:t>ever came just from the human will, but people were under the control of the Holy Spirit as they spoke the message </a:t>
            </a:r>
            <a:r>
              <a:rPr b="1">
                <a:solidFill>
                  <a:srgbClr val="FFFB00"/>
                </a:solidFill>
                <a:latin typeface="Avenir Next Regular"/>
                <a:ea typeface="Avenir Next Regular"/>
                <a:cs typeface="Avenir Next Regular"/>
                <a:sym typeface="Avenir Next Regular"/>
              </a:rPr>
              <a:t>that came from God</a:t>
            </a:r>
            <a:r>
              <a:t>.”</a:t>
            </a:r>
          </a:p>
          <a:p>
            <a:pPr marL="0" indent="0" algn="r" defTabSz="792479">
              <a:lnSpc>
                <a:spcPct val="110000"/>
              </a:lnSpc>
              <a:spcBef>
                <a:spcPts val="0"/>
              </a:spcBef>
              <a:buSzTx/>
              <a:buNone/>
              <a:defRPr sz="6144">
                <a:latin typeface="Avenir Next Medium"/>
                <a:ea typeface="Avenir Next Medium"/>
                <a:cs typeface="Avenir Next Medium"/>
                <a:sym typeface="Avenir Next Medium"/>
              </a:defRPr>
            </a:pPr>
            <a:r>
              <a:rPr b="1" i="1" sz="5568">
                <a:solidFill>
                  <a:srgbClr val="FFD479"/>
                </a:solidFill>
                <a:latin typeface="Palatino"/>
                <a:ea typeface="Palatino"/>
                <a:cs typeface="Palatino"/>
                <a:sym typeface="Palatino"/>
              </a:rPr>
              <a:t>– 2 Peter 1:21 </a:t>
            </a:r>
            <a:r>
              <a:rPr i="1" sz="3839">
                <a:latin typeface="Palatino"/>
                <a:ea typeface="Palatino"/>
                <a:cs typeface="Palatino"/>
                <a:sym typeface="Palatino"/>
              </a:rPr>
              <a:t>GNT</a:t>
            </a:r>
          </a:p>
        </p:txBody>
      </p:sp>
      <p:grpSp>
        <p:nvGrpSpPr>
          <p:cNvPr id="854" name="Group"/>
          <p:cNvGrpSpPr/>
          <p:nvPr/>
        </p:nvGrpSpPr>
        <p:grpSpPr>
          <a:xfrm>
            <a:off x="243307" y="6978488"/>
            <a:ext cx="23929781" cy="5660286"/>
            <a:chOff x="0" y="0"/>
            <a:chExt cx="23929779" cy="5660285"/>
          </a:xfrm>
        </p:grpSpPr>
        <p:sp>
          <p:nvSpPr>
            <p:cNvPr id="820" name="Line"/>
            <p:cNvSpPr/>
            <p:nvPr/>
          </p:nvSpPr>
          <p:spPr>
            <a:xfrm>
              <a:off x="4904537" y="5342785"/>
              <a:ext cx="14359243" cy="1"/>
            </a:xfrm>
            <a:prstGeom prst="line">
              <a:avLst/>
            </a:prstGeom>
            <a:noFill/>
            <a:ln w="63500" cap="flat">
              <a:solidFill>
                <a:srgbClr val="FFD479"/>
              </a:solidFill>
              <a:prstDash val="solid"/>
              <a:miter lim="400000"/>
              <a:tailEnd type="triangle" w="med" len="med"/>
            </a:ln>
            <a:effectLst/>
          </p:spPr>
          <p:txBody>
            <a:bodyPr wrap="square" lIns="50800" tIns="50800" rIns="50800" bIns="50800" numCol="1" anchor="ctr">
              <a:noAutofit/>
            </a:bodyPr>
            <a:lstStyle/>
            <a:p>
              <a:pPr/>
            </a:p>
          </p:txBody>
        </p:sp>
        <p:grpSp>
          <p:nvGrpSpPr>
            <p:cNvPr id="823" name="Group"/>
            <p:cNvGrpSpPr/>
            <p:nvPr/>
          </p:nvGrpSpPr>
          <p:grpSpPr>
            <a:xfrm>
              <a:off x="0" y="565312"/>
              <a:ext cx="3860326" cy="2616654"/>
              <a:chOff x="0" y="0"/>
              <a:chExt cx="3860325" cy="2616653"/>
            </a:xfrm>
          </p:grpSpPr>
          <p:sp>
            <p:nvSpPr>
              <p:cNvPr id="855" name="Connection Line"/>
              <p:cNvSpPr/>
              <p:nvPr/>
            </p:nvSpPr>
            <p:spPr>
              <a:xfrm>
                <a:off x="0" y="0"/>
                <a:ext cx="3860326" cy="261665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cubicBezTo>
                      <a:pt x="18738" y="9047"/>
                      <a:pt x="11538" y="1847"/>
                      <a:pt x="0" y="0"/>
                    </a:cubicBezTo>
                  </a:path>
                </a:pathLst>
              </a:custGeom>
              <a:noFill/>
              <a:ln w="25400" cap="flat">
                <a:solidFill>
                  <a:srgbClr val="FFFFFF"/>
                </a:solidFill>
                <a:prstDash val="solid"/>
                <a:miter lim="400000"/>
              </a:ln>
              <a:effectLst/>
            </p:spPr>
            <p:txBody>
              <a:bodyPr/>
              <a:lstStyle/>
              <a:p>
                <a:pPr/>
              </a:p>
            </p:txBody>
          </p:sp>
          <p:sp>
            <p:nvSpPr>
              <p:cNvPr id="822" name="Eternity"/>
              <p:cNvSpPr txBox="1"/>
              <p:nvPr/>
            </p:nvSpPr>
            <p:spPr>
              <a:xfrm rot="1573389">
                <a:off x="1058919" y="990826"/>
                <a:ext cx="1742487" cy="6350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defRPr b="1" i="1" sz="3200">
                    <a:latin typeface="Palatino"/>
                    <a:ea typeface="Palatino"/>
                    <a:cs typeface="Palatino"/>
                    <a:sym typeface="Palatino"/>
                  </a:defRPr>
                </a:lvl1pPr>
              </a:lstStyle>
              <a:p>
                <a:pPr/>
                <a:r>
                  <a:t>Eternity</a:t>
                </a:r>
              </a:p>
            </p:txBody>
          </p:sp>
        </p:grpSp>
        <p:grpSp>
          <p:nvGrpSpPr>
            <p:cNvPr id="826" name="Group"/>
            <p:cNvGrpSpPr/>
            <p:nvPr/>
          </p:nvGrpSpPr>
          <p:grpSpPr>
            <a:xfrm flipH="1">
              <a:off x="20069454" y="563464"/>
              <a:ext cx="3860326" cy="2616654"/>
              <a:chOff x="0" y="0"/>
              <a:chExt cx="3860325" cy="2616653"/>
            </a:xfrm>
          </p:grpSpPr>
          <p:sp>
            <p:nvSpPr>
              <p:cNvPr id="856" name="Connection Line"/>
              <p:cNvSpPr/>
              <p:nvPr/>
            </p:nvSpPr>
            <p:spPr>
              <a:xfrm>
                <a:off x="0" y="0"/>
                <a:ext cx="3860326" cy="261665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cubicBezTo>
                      <a:pt x="18738" y="9047"/>
                      <a:pt x="11538" y="1847"/>
                      <a:pt x="0" y="0"/>
                    </a:cubicBezTo>
                  </a:path>
                </a:pathLst>
              </a:custGeom>
              <a:noFill/>
              <a:ln w="25400" cap="flat">
                <a:solidFill>
                  <a:srgbClr val="FFFFFF"/>
                </a:solidFill>
                <a:prstDash val="solid"/>
                <a:miter lim="400000"/>
              </a:ln>
              <a:effectLst/>
            </p:spPr>
            <p:txBody>
              <a:bodyPr/>
              <a:lstStyle/>
              <a:p>
                <a:pPr/>
              </a:p>
            </p:txBody>
          </p:sp>
          <p:sp>
            <p:nvSpPr>
              <p:cNvPr id="825" name="Eternity"/>
              <p:cNvSpPr txBox="1"/>
              <p:nvPr/>
            </p:nvSpPr>
            <p:spPr>
              <a:xfrm flipH="1" rot="1573389">
                <a:off x="1058919" y="990826"/>
                <a:ext cx="1742487" cy="6350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defRPr b="1" i="1" sz="3200">
                    <a:latin typeface="Palatino"/>
                    <a:ea typeface="Palatino"/>
                    <a:cs typeface="Palatino"/>
                    <a:sym typeface="Palatino"/>
                  </a:defRPr>
                </a:lvl1pPr>
              </a:lstStyle>
              <a:p>
                <a:pPr/>
                <a:r>
                  <a:t>Eternity</a:t>
                </a:r>
              </a:p>
            </p:txBody>
          </p:sp>
        </p:grpSp>
        <p:grpSp>
          <p:nvGrpSpPr>
            <p:cNvPr id="829" name="Group"/>
            <p:cNvGrpSpPr/>
            <p:nvPr/>
          </p:nvGrpSpPr>
          <p:grpSpPr>
            <a:xfrm>
              <a:off x="3858791" y="582027"/>
              <a:ext cx="16205201" cy="2579528"/>
              <a:chOff x="0" y="0"/>
              <a:chExt cx="16205200" cy="2579527"/>
            </a:xfrm>
          </p:grpSpPr>
          <p:sp>
            <p:nvSpPr>
              <p:cNvPr id="857" name="Connection Line"/>
              <p:cNvSpPr/>
              <p:nvPr/>
            </p:nvSpPr>
            <p:spPr>
              <a:xfrm>
                <a:off x="0" y="0"/>
                <a:ext cx="16205200" cy="2579528"/>
              </a:xfrm>
              <a:custGeom>
                <a:avLst/>
                <a:gdLst/>
                <a:ahLst/>
                <a:cxnLst>
                  <a:cxn ang="0">
                    <a:pos x="wd2" y="hd2"/>
                  </a:cxn>
                  <a:cxn ang="5400000">
                    <a:pos x="wd2" y="hd2"/>
                  </a:cxn>
                  <a:cxn ang="10800000">
                    <a:pos x="wd2" y="hd2"/>
                  </a:cxn>
                  <a:cxn ang="16200000">
                    <a:pos x="wd2" y="hd2"/>
                  </a:cxn>
                </a:cxnLst>
                <a:rect l="0" t="0" r="r" b="b"/>
                <a:pathLst>
                  <a:path w="21600" h="16200" fill="norm" stroke="1" extrusionOk="0">
                    <a:moveTo>
                      <a:pt x="0" y="16200"/>
                    </a:moveTo>
                    <a:cubicBezTo>
                      <a:pt x="6865" y="-5400"/>
                      <a:pt x="14065" y="-5400"/>
                      <a:pt x="21600" y="16200"/>
                    </a:cubicBezTo>
                  </a:path>
                </a:pathLst>
              </a:custGeom>
              <a:noFill/>
              <a:ln w="25400" cap="flat">
                <a:solidFill>
                  <a:srgbClr val="FFFFFF"/>
                </a:solidFill>
                <a:prstDash val="solid"/>
                <a:miter lim="400000"/>
              </a:ln>
              <a:effectLst/>
            </p:spPr>
            <p:txBody>
              <a:bodyPr/>
              <a:lstStyle/>
              <a:p>
                <a:pPr/>
              </a:p>
            </p:txBody>
          </p:sp>
          <p:sp>
            <p:nvSpPr>
              <p:cNvPr id="828" name="Time"/>
              <p:cNvSpPr txBox="1"/>
              <p:nvPr/>
            </p:nvSpPr>
            <p:spPr>
              <a:xfrm rot="21600000">
                <a:off x="7607633" y="335757"/>
                <a:ext cx="989934" cy="6350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defRPr b="1" i="1" sz="3200">
                    <a:latin typeface="Palatino"/>
                    <a:ea typeface="Palatino"/>
                    <a:cs typeface="Palatino"/>
                    <a:sym typeface="Palatino"/>
                  </a:defRPr>
                </a:lvl1pPr>
              </a:lstStyle>
              <a:p>
                <a:pPr/>
                <a:r>
                  <a:t>Time</a:t>
                </a:r>
              </a:p>
            </p:txBody>
          </p:sp>
        </p:grpSp>
        <p:sp>
          <p:nvSpPr>
            <p:cNvPr id="830" name="Alpha"/>
            <p:cNvSpPr txBox="1"/>
            <p:nvPr/>
          </p:nvSpPr>
          <p:spPr>
            <a:xfrm rot="21600000">
              <a:off x="2730643" y="5025285"/>
              <a:ext cx="1221186" cy="6350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b="1" i="1" sz="3200">
                  <a:latin typeface="Palatino"/>
                  <a:ea typeface="Palatino"/>
                  <a:cs typeface="Palatino"/>
                  <a:sym typeface="Palatino"/>
                </a:defRPr>
              </a:lvl1pPr>
            </a:lstStyle>
            <a:p>
              <a:pPr/>
              <a:r>
                <a:t>Alpha</a:t>
              </a:r>
            </a:p>
          </p:txBody>
        </p:sp>
        <p:sp>
          <p:nvSpPr>
            <p:cNvPr id="831" name="Omega"/>
            <p:cNvSpPr txBox="1"/>
            <p:nvPr/>
          </p:nvSpPr>
          <p:spPr>
            <a:xfrm rot="21600000">
              <a:off x="19922349" y="5025285"/>
              <a:ext cx="1400970" cy="6350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b="1" i="1" sz="3200">
                  <a:latin typeface="Palatino"/>
                  <a:ea typeface="Palatino"/>
                  <a:cs typeface="Palatino"/>
                  <a:sym typeface="Palatino"/>
                </a:defRPr>
              </a:lvl1pPr>
            </a:lstStyle>
            <a:p>
              <a:pPr/>
              <a:r>
                <a:t>Omega</a:t>
              </a:r>
            </a:p>
          </p:txBody>
        </p:sp>
        <p:grpSp>
          <p:nvGrpSpPr>
            <p:cNvPr id="847" name="Group"/>
            <p:cNvGrpSpPr/>
            <p:nvPr/>
          </p:nvGrpSpPr>
          <p:grpSpPr>
            <a:xfrm>
              <a:off x="2002404" y="2845114"/>
              <a:ext cx="19892576" cy="2114398"/>
              <a:chOff x="0" y="0"/>
              <a:chExt cx="19892574" cy="2114397"/>
            </a:xfrm>
          </p:grpSpPr>
          <p:grpSp>
            <p:nvGrpSpPr>
              <p:cNvPr id="844" name="Group"/>
              <p:cNvGrpSpPr/>
              <p:nvPr/>
            </p:nvGrpSpPr>
            <p:grpSpPr>
              <a:xfrm>
                <a:off x="0" y="463397"/>
                <a:ext cx="19892576" cy="1422706"/>
                <a:chOff x="0" y="0"/>
                <a:chExt cx="19892575" cy="1422704"/>
              </a:xfrm>
            </p:grpSpPr>
            <p:grpSp>
              <p:nvGrpSpPr>
                <p:cNvPr id="837" name="Group"/>
                <p:cNvGrpSpPr/>
                <p:nvPr/>
              </p:nvGrpSpPr>
              <p:grpSpPr>
                <a:xfrm>
                  <a:off x="1606231" y="53587"/>
                  <a:ext cx="16563622" cy="1366331"/>
                  <a:chOff x="0" y="0"/>
                  <a:chExt cx="16563621" cy="1366329"/>
                </a:xfrm>
              </p:grpSpPr>
              <p:pic>
                <p:nvPicPr>
                  <p:cNvPr id="832" name="origBible copy 7.jpg" descr="origBible copy 7.jpg"/>
                  <p:cNvPicPr>
                    <a:picLocks noChangeAspect="1"/>
                  </p:cNvPicPr>
                  <p:nvPr/>
                </p:nvPicPr>
                <p:blipFill>
                  <a:blip r:embed="rId2">
                    <a:extLst/>
                  </a:blip>
                  <a:stretch>
                    <a:fillRect/>
                  </a:stretch>
                </p:blipFill>
                <p:spPr>
                  <a:xfrm>
                    <a:off x="0" y="54222"/>
                    <a:ext cx="5808900" cy="1238606"/>
                  </a:xfrm>
                  <a:prstGeom prst="rect">
                    <a:avLst/>
                  </a:prstGeom>
                  <a:ln w="12700" cap="flat">
                    <a:noFill/>
                    <a:miter lim="400000"/>
                  </a:ln>
                  <a:effectLst/>
                </p:spPr>
              </p:pic>
              <p:grpSp>
                <p:nvGrpSpPr>
                  <p:cNvPr id="835" name="Group"/>
                  <p:cNvGrpSpPr/>
                  <p:nvPr/>
                </p:nvGrpSpPr>
                <p:grpSpPr>
                  <a:xfrm>
                    <a:off x="5622442" y="0"/>
                    <a:ext cx="10941180" cy="1347051"/>
                    <a:chOff x="0" y="0"/>
                    <a:chExt cx="10941178" cy="1347050"/>
                  </a:xfrm>
                </p:grpSpPr>
                <p:pic>
                  <p:nvPicPr>
                    <p:cNvPr id="833" name="origBible copy 9.jpg" descr="origBible copy 9.jpg"/>
                    <p:cNvPicPr>
                      <a:picLocks noChangeAspect="1"/>
                    </p:cNvPicPr>
                    <p:nvPr/>
                  </p:nvPicPr>
                  <p:blipFill>
                    <a:blip r:embed="rId3">
                      <a:extLst/>
                    </a:blip>
                    <a:stretch>
                      <a:fillRect/>
                    </a:stretch>
                  </p:blipFill>
                  <p:spPr>
                    <a:xfrm>
                      <a:off x="5262136" y="0"/>
                      <a:ext cx="5679043" cy="1347051"/>
                    </a:xfrm>
                    <a:prstGeom prst="rect">
                      <a:avLst/>
                    </a:prstGeom>
                    <a:ln w="12700" cap="flat">
                      <a:noFill/>
                      <a:miter lim="400000"/>
                    </a:ln>
                    <a:effectLst/>
                  </p:spPr>
                </p:pic>
                <p:pic>
                  <p:nvPicPr>
                    <p:cNvPr id="834" name="origBible copy 8.jpg" descr="origBible copy 8.jpg"/>
                    <p:cNvPicPr>
                      <a:picLocks noChangeAspect="1"/>
                    </p:cNvPicPr>
                    <p:nvPr/>
                  </p:nvPicPr>
                  <p:blipFill>
                    <a:blip r:embed="rId4">
                      <a:extLst/>
                    </a:blip>
                    <a:stretch>
                      <a:fillRect/>
                    </a:stretch>
                  </p:blipFill>
                  <p:spPr>
                    <a:xfrm>
                      <a:off x="0" y="22961"/>
                      <a:ext cx="5434125" cy="1301129"/>
                    </a:xfrm>
                    <a:prstGeom prst="rect">
                      <a:avLst/>
                    </a:prstGeom>
                    <a:ln w="12700" cap="flat">
                      <a:noFill/>
                      <a:miter lim="400000"/>
                    </a:ln>
                    <a:effectLst/>
                  </p:spPr>
                </p:pic>
              </p:grpSp>
              <p:sp>
                <p:nvSpPr>
                  <p:cNvPr id="836" name="Rectangle"/>
                  <p:cNvSpPr/>
                  <p:nvPr/>
                </p:nvSpPr>
                <p:spPr>
                  <a:xfrm>
                    <a:off x="6870" y="1178883"/>
                    <a:ext cx="16549337" cy="187447"/>
                  </a:xfrm>
                  <a:prstGeom prst="rect">
                    <a:avLst/>
                  </a:prstGeom>
                  <a:solidFill>
                    <a:srgbClr val="BC6432"/>
                  </a:solidFill>
                  <a:ln w="12700" cap="flat">
                    <a:noFill/>
                    <a:miter lim="400000"/>
                  </a:ln>
                  <a:effectLst/>
                </p:spPr>
                <p:txBody>
                  <a:bodyPr wrap="square" lIns="50800" tIns="50800" rIns="50800" bIns="50800" numCol="1" anchor="ctr">
                    <a:noAutofit/>
                  </a:bodyPr>
                  <a:lstStyle/>
                  <a:p>
                    <a:pPr algn="ctr">
                      <a:spcBef>
                        <a:spcPts val="0"/>
                      </a:spcBef>
                      <a:defRPr sz="3200">
                        <a:latin typeface="+mn-lt"/>
                        <a:ea typeface="+mn-ea"/>
                        <a:cs typeface="+mn-cs"/>
                        <a:sym typeface="Helvetica Neue Medium"/>
                      </a:defRPr>
                    </a:pPr>
                  </a:p>
                </p:txBody>
              </p:sp>
            </p:grpSp>
            <p:sp>
              <p:nvSpPr>
                <p:cNvPr id="838" name="Rectangle"/>
                <p:cNvSpPr/>
                <p:nvPr/>
              </p:nvSpPr>
              <p:spPr>
                <a:xfrm>
                  <a:off x="0" y="0"/>
                  <a:ext cx="1763218" cy="1257300"/>
                </a:xfrm>
                <a:prstGeom prst="rect">
                  <a:avLst/>
                </a:prstGeom>
                <a:solidFill>
                  <a:srgbClr val="000000"/>
                </a:solidFill>
                <a:ln w="12700" cap="flat">
                  <a:noFill/>
                  <a:miter lim="400000"/>
                </a:ln>
                <a:effectLst/>
              </p:spPr>
              <p:txBody>
                <a:bodyPr wrap="square" lIns="50800" tIns="50800" rIns="50800" bIns="50800" numCol="1" anchor="ctr">
                  <a:noAutofit/>
                </a:bodyPr>
                <a:lstStyle/>
                <a:p>
                  <a:pPr algn="ctr">
                    <a:spcBef>
                      <a:spcPts val="0"/>
                    </a:spcBef>
                    <a:defRPr sz="3200">
                      <a:latin typeface="+mn-lt"/>
                      <a:ea typeface="+mn-ea"/>
                      <a:cs typeface="+mn-cs"/>
                      <a:sym typeface="Helvetica Neue Medium"/>
                    </a:defRPr>
                  </a:pPr>
                </a:p>
              </p:txBody>
            </p:sp>
            <p:sp>
              <p:nvSpPr>
                <p:cNvPr id="839" name="Line"/>
                <p:cNvSpPr/>
                <p:nvPr/>
              </p:nvSpPr>
              <p:spPr>
                <a:xfrm flipV="1">
                  <a:off x="6241" y="1327454"/>
                  <a:ext cx="1776135" cy="25401"/>
                </a:xfrm>
                <a:prstGeom prst="line">
                  <a:avLst/>
                </a:prstGeom>
                <a:noFill/>
                <a:ln w="190500" cap="flat">
                  <a:solidFill>
                    <a:srgbClr val="B0683D"/>
                  </a:solidFill>
                  <a:prstDash val="solid"/>
                  <a:miter lim="400000"/>
                </a:ln>
                <a:effectLst/>
              </p:spPr>
              <p:txBody>
                <a:bodyPr wrap="square" lIns="50800" tIns="50800" rIns="50800" bIns="50800" numCol="1" anchor="ctr">
                  <a:noAutofit/>
                </a:bodyPr>
                <a:lstStyle/>
                <a:p>
                  <a:pPr/>
                </a:p>
              </p:txBody>
            </p:sp>
            <p:sp>
              <p:nvSpPr>
                <p:cNvPr id="840" name="Line"/>
                <p:cNvSpPr/>
                <p:nvPr/>
              </p:nvSpPr>
              <p:spPr>
                <a:xfrm flipH="1">
                  <a:off x="1858575" y="0"/>
                  <a:ext cx="1" cy="1422705"/>
                </a:xfrm>
                <a:prstGeom prst="line">
                  <a:avLst/>
                </a:prstGeom>
                <a:noFill/>
                <a:ln w="190500" cap="flat">
                  <a:solidFill>
                    <a:srgbClr val="B0683D"/>
                  </a:solidFill>
                  <a:prstDash val="solid"/>
                  <a:miter lim="400000"/>
                </a:ln>
                <a:effectLst/>
              </p:spPr>
              <p:txBody>
                <a:bodyPr wrap="square" lIns="50800" tIns="50800" rIns="50800" bIns="50800" numCol="1" anchor="ctr">
                  <a:noAutofit/>
                </a:bodyPr>
                <a:lstStyle/>
                <a:p>
                  <a:pPr/>
                </a:p>
              </p:txBody>
            </p:sp>
            <p:sp>
              <p:nvSpPr>
                <p:cNvPr id="841" name="Rectangle"/>
                <p:cNvSpPr/>
                <p:nvPr/>
              </p:nvSpPr>
              <p:spPr>
                <a:xfrm flipH="1">
                  <a:off x="18129358" y="0"/>
                  <a:ext cx="1763218" cy="1257300"/>
                </a:xfrm>
                <a:prstGeom prst="rect">
                  <a:avLst/>
                </a:prstGeom>
                <a:solidFill>
                  <a:srgbClr val="000000"/>
                </a:solidFill>
                <a:ln w="12700" cap="flat">
                  <a:noFill/>
                  <a:miter lim="400000"/>
                </a:ln>
                <a:effectLst/>
              </p:spPr>
              <p:txBody>
                <a:bodyPr wrap="square" lIns="50800" tIns="50800" rIns="50800" bIns="50800" numCol="1" anchor="ctr">
                  <a:noAutofit/>
                </a:bodyPr>
                <a:lstStyle/>
                <a:p>
                  <a:pPr algn="ctr">
                    <a:spcBef>
                      <a:spcPts val="0"/>
                    </a:spcBef>
                    <a:defRPr sz="3200">
                      <a:latin typeface="+mn-lt"/>
                      <a:ea typeface="+mn-ea"/>
                      <a:cs typeface="+mn-cs"/>
                      <a:sym typeface="Helvetica Neue Medium"/>
                    </a:defRPr>
                  </a:pPr>
                </a:p>
              </p:txBody>
            </p:sp>
            <p:sp>
              <p:nvSpPr>
                <p:cNvPr id="842" name="Line"/>
                <p:cNvSpPr/>
                <p:nvPr/>
              </p:nvSpPr>
              <p:spPr>
                <a:xfrm flipH="1" flipV="1">
                  <a:off x="18110199" y="1327454"/>
                  <a:ext cx="1776134" cy="25401"/>
                </a:xfrm>
                <a:prstGeom prst="line">
                  <a:avLst/>
                </a:prstGeom>
                <a:noFill/>
                <a:ln w="190500" cap="flat">
                  <a:solidFill>
                    <a:srgbClr val="B0683D"/>
                  </a:solidFill>
                  <a:prstDash val="solid"/>
                  <a:miter lim="400000"/>
                </a:ln>
                <a:effectLst/>
              </p:spPr>
              <p:txBody>
                <a:bodyPr wrap="square" lIns="50800" tIns="50800" rIns="50800" bIns="50800" numCol="1" anchor="ctr">
                  <a:noAutofit/>
                </a:bodyPr>
                <a:lstStyle/>
                <a:p>
                  <a:pPr/>
                </a:p>
              </p:txBody>
            </p:sp>
            <p:sp>
              <p:nvSpPr>
                <p:cNvPr id="843" name="Line"/>
                <p:cNvSpPr/>
                <p:nvPr/>
              </p:nvSpPr>
              <p:spPr>
                <a:xfrm>
                  <a:off x="18034000" y="0"/>
                  <a:ext cx="1" cy="1422705"/>
                </a:xfrm>
                <a:prstGeom prst="line">
                  <a:avLst/>
                </a:prstGeom>
                <a:noFill/>
                <a:ln w="190500" cap="flat">
                  <a:solidFill>
                    <a:srgbClr val="B0683D"/>
                  </a:solidFill>
                  <a:prstDash val="solid"/>
                  <a:miter lim="400000"/>
                </a:ln>
                <a:effectLst/>
              </p:spPr>
              <p:txBody>
                <a:bodyPr wrap="square" lIns="50800" tIns="50800" rIns="50800" bIns="50800" numCol="1" anchor="ctr">
                  <a:noAutofit/>
                </a:bodyPr>
                <a:lstStyle/>
                <a:p>
                  <a:pPr/>
                </a:p>
              </p:txBody>
            </p:sp>
          </p:grpSp>
          <p:sp>
            <p:nvSpPr>
              <p:cNvPr id="845" name="Z"/>
              <p:cNvSpPr txBox="1"/>
              <p:nvPr/>
            </p:nvSpPr>
            <p:spPr>
              <a:xfrm>
                <a:off x="18489503" y="69697"/>
                <a:ext cx="1017525" cy="20447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b="1" sz="11200">
                    <a:solidFill>
                      <a:srgbClr val="B0683D"/>
                    </a:solidFill>
                    <a:latin typeface="Avenir Next Regular"/>
                    <a:ea typeface="Avenir Next Regular"/>
                    <a:cs typeface="Avenir Next Regular"/>
                    <a:sym typeface="Avenir Next Regular"/>
                  </a:defRPr>
                </a:lvl1pPr>
              </a:lstStyle>
              <a:p>
                <a:pPr/>
                <a:r>
                  <a:t>Z</a:t>
                </a:r>
              </a:p>
            </p:txBody>
          </p:sp>
          <p:sp>
            <p:nvSpPr>
              <p:cNvPr id="846" name="A"/>
              <p:cNvSpPr txBox="1"/>
              <p:nvPr/>
            </p:nvSpPr>
            <p:spPr>
              <a:xfrm>
                <a:off x="305993" y="-1"/>
                <a:ext cx="1151231" cy="20447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b="1" sz="11200">
                    <a:solidFill>
                      <a:srgbClr val="B0683D"/>
                    </a:solidFill>
                    <a:latin typeface="Avenir Next Regular"/>
                    <a:ea typeface="Avenir Next Regular"/>
                    <a:cs typeface="Avenir Next Regular"/>
                    <a:sym typeface="Avenir Next Regular"/>
                  </a:defRPr>
                </a:lvl1pPr>
              </a:lstStyle>
              <a:p>
                <a:pPr/>
                <a:r>
                  <a:t>A</a:t>
                </a:r>
              </a:p>
            </p:txBody>
          </p:sp>
        </p:grpSp>
        <p:grpSp>
          <p:nvGrpSpPr>
            <p:cNvPr id="850" name="Group"/>
            <p:cNvGrpSpPr/>
            <p:nvPr/>
          </p:nvGrpSpPr>
          <p:grpSpPr>
            <a:xfrm>
              <a:off x="20062347" y="57311"/>
              <a:ext cx="1826061" cy="3124201"/>
              <a:chOff x="0" y="0"/>
              <a:chExt cx="1826060" cy="3124200"/>
            </a:xfrm>
          </p:grpSpPr>
          <p:sp>
            <p:nvSpPr>
              <p:cNvPr id="848" name="Line"/>
              <p:cNvSpPr/>
              <p:nvPr/>
            </p:nvSpPr>
            <p:spPr>
              <a:xfrm flipH="1">
                <a:off x="-1" y="0"/>
                <a:ext cx="2" cy="3124200"/>
              </a:xfrm>
              <a:prstGeom prst="line">
                <a:avLst/>
              </a:prstGeom>
              <a:noFill/>
              <a:ln w="25400" cap="flat">
                <a:solidFill>
                  <a:srgbClr val="FFFFFF"/>
                </a:solidFill>
                <a:prstDash val="solid"/>
                <a:miter lim="400000"/>
              </a:ln>
              <a:effectLst/>
            </p:spPr>
            <p:txBody>
              <a:bodyPr wrap="square" lIns="50800" tIns="50800" rIns="50800" bIns="50800" numCol="1" anchor="ctr">
                <a:noAutofit/>
              </a:bodyPr>
              <a:lstStyle/>
              <a:p>
                <a:pPr/>
              </a:p>
            </p:txBody>
          </p:sp>
          <p:sp>
            <p:nvSpPr>
              <p:cNvPr id="849" name="The End"/>
              <p:cNvSpPr txBox="1"/>
              <p:nvPr/>
            </p:nvSpPr>
            <p:spPr>
              <a:xfrm>
                <a:off x="242944" y="6187"/>
                <a:ext cx="1583117" cy="6350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defRPr b="1" i="1" sz="3200">
                    <a:solidFill>
                      <a:srgbClr val="FFFB00"/>
                    </a:solidFill>
                    <a:latin typeface="Palatino"/>
                    <a:ea typeface="Palatino"/>
                    <a:cs typeface="Palatino"/>
                    <a:sym typeface="Palatino"/>
                  </a:defRPr>
                </a:lvl1pPr>
              </a:lstStyle>
              <a:p>
                <a:pPr/>
                <a:r>
                  <a:t>The End</a:t>
                </a:r>
              </a:p>
            </p:txBody>
          </p:sp>
        </p:grpSp>
        <p:grpSp>
          <p:nvGrpSpPr>
            <p:cNvPr id="853" name="Group"/>
            <p:cNvGrpSpPr/>
            <p:nvPr/>
          </p:nvGrpSpPr>
          <p:grpSpPr>
            <a:xfrm>
              <a:off x="825741" y="-1"/>
              <a:ext cx="3027090" cy="3181513"/>
              <a:chOff x="0" y="0"/>
              <a:chExt cx="3027089" cy="3181511"/>
            </a:xfrm>
          </p:grpSpPr>
          <p:sp>
            <p:nvSpPr>
              <p:cNvPr id="851" name="Line"/>
              <p:cNvSpPr/>
              <p:nvPr/>
            </p:nvSpPr>
            <p:spPr>
              <a:xfrm flipH="1">
                <a:off x="3027089" y="57312"/>
                <a:ext cx="1" cy="3124200"/>
              </a:xfrm>
              <a:prstGeom prst="line">
                <a:avLst/>
              </a:prstGeom>
              <a:noFill/>
              <a:ln w="25400" cap="flat">
                <a:solidFill>
                  <a:srgbClr val="FFFFFF"/>
                </a:solidFill>
                <a:prstDash val="solid"/>
                <a:miter lim="400000"/>
              </a:ln>
              <a:effectLst/>
            </p:spPr>
            <p:txBody>
              <a:bodyPr wrap="square" lIns="50800" tIns="50800" rIns="50800" bIns="50800" numCol="1" anchor="ctr">
                <a:noAutofit/>
              </a:bodyPr>
              <a:lstStyle/>
              <a:p>
                <a:pPr/>
              </a:p>
            </p:txBody>
          </p:sp>
          <p:sp>
            <p:nvSpPr>
              <p:cNvPr id="852" name="The Beginning"/>
              <p:cNvSpPr txBox="1"/>
              <p:nvPr/>
            </p:nvSpPr>
            <p:spPr>
              <a:xfrm>
                <a:off x="0" y="0"/>
                <a:ext cx="2790149" cy="63500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lgn="r">
                  <a:defRPr b="1" i="1" sz="3200">
                    <a:solidFill>
                      <a:srgbClr val="FFFB00"/>
                    </a:solidFill>
                    <a:latin typeface="Palatino"/>
                    <a:ea typeface="Palatino"/>
                    <a:cs typeface="Palatino"/>
                    <a:sym typeface="Palatino"/>
                  </a:defRPr>
                </a:lvl1pPr>
              </a:lstStyle>
              <a:p>
                <a:pPr/>
                <a:r>
                  <a:t>The Beginning</a:t>
                </a:r>
              </a:p>
            </p:txBody>
          </p:sp>
        </p:grpSp>
      </p:grpSp>
    </p:spTree>
  </p:cSld>
  <p:clrMapOvr>
    <a:masterClrMapping/>
  </p:clrMapOvr>
  <p:transition xmlns:p14="http://schemas.microsoft.com/office/powerpoint/2010/main" spd="med" advClick="1"/>
</p:sld>
</file>

<file path=ppt/slides/slide4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gradFill flip="none" rotWithShape="1">
          <a:gsLst>
            <a:gs pos="0">
              <a:schemeClr val="accent1">
                <a:hueOff val="373667"/>
                <a:lumOff val="-17254"/>
              </a:schemeClr>
            </a:gs>
            <a:gs pos="31993">
              <a:srgbClr val="001A31"/>
            </a:gs>
            <a:gs pos="69791">
              <a:srgbClr val="000000"/>
            </a:gs>
          </a:gsLst>
          <a:lin ang="5400000" scaled="0"/>
        </a:gradFill>
      </p:bgPr>
    </p:bg>
    <p:spTree>
      <p:nvGrpSpPr>
        <p:cNvPr id="1" name=""/>
        <p:cNvGrpSpPr/>
        <p:nvPr/>
      </p:nvGrpSpPr>
      <p:grpSpPr>
        <a:xfrm>
          <a:off x="0" y="0"/>
          <a:ext cx="0" cy="0"/>
          <a:chOff x="0" y="0"/>
          <a:chExt cx="0" cy="0"/>
        </a:xfrm>
      </p:grpSpPr>
      <p:sp>
        <p:nvSpPr>
          <p:cNvPr id="859" name="Prophecy"/>
          <p:cNvSpPr txBox="1"/>
          <p:nvPr>
            <p:ph type="title" idx="4294967295"/>
          </p:nvPr>
        </p:nvSpPr>
        <p:spPr>
          <a:prstGeom prst="rect">
            <a:avLst/>
          </a:prstGeom>
        </p:spPr>
        <p:txBody>
          <a:bodyPr/>
          <a:lstStyle>
            <a:lvl1pPr>
              <a:defRPr b="1">
                <a:solidFill>
                  <a:srgbClr val="FFFB00"/>
                </a:solidFill>
                <a:latin typeface="Avenir Next Regular"/>
                <a:ea typeface="Avenir Next Regular"/>
                <a:cs typeface="Avenir Next Regular"/>
                <a:sym typeface="Avenir Next Regular"/>
              </a:defRPr>
            </a:lvl1pPr>
          </a:lstStyle>
          <a:p>
            <a:pPr/>
            <a:r>
              <a:t>Prophecy </a:t>
            </a:r>
          </a:p>
        </p:txBody>
      </p:sp>
      <p:sp>
        <p:nvSpPr>
          <p:cNvPr id="860" name="The Holy Bible contains hundreds of prophecies revealed through visions and dreams. These prophecies are an important foundation of our faith. Why? Because they show that God knows the future and always does exactly what He says He will do.…"/>
          <p:cNvSpPr txBox="1"/>
          <p:nvPr>
            <p:ph type="body" idx="1"/>
          </p:nvPr>
        </p:nvSpPr>
        <p:spPr>
          <a:xfrm>
            <a:off x="1689100" y="3149600"/>
            <a:ext cx="21005800" cy="9296400"/>
          </a:xfrm>
          <a:prstGeom prst="rect">
            <a:avLst/>
          </a:prstGeom>
        </p:spPr>
        <p:txBody>
          <a:bodyPr/>
          <a:lstStyle/>
          <a:p>
            <a:pPr marL="0" indent="0">
              <a:buSzTx/>
              <a:buNone/>
              <a:defRPr sz="6400">
                <a:latin typeface="Avenir Next Medium"/>
                <a:ea typeface="Avenir Next Medium"/>
                <a:cs typeface="Avenir Next Medium"/>
                <a:sym typeface="Avenir Next Medium"/>
              </a:defRPr>
            </a:pPr>
            <a:r>
              <a:t>The Holy Bible contains hundreds of prophecies revealed through visions and dreams. These prophecies are an important foundation of our faith. Why? Because they show that God knows the future and always does exactly what He says He will do.</a:t>
            </a:r>
          </a:p>
          <a:p>
            <a:pPr marL="0" indent="0">
              <a:buSzTx/>
              <a:buNone/>
              <a:defRPr sz="6400">
                <a:latin typeface="Avenir Next Medium"/>
                <a:ea typeface="Avenir Next Medium"/>
                <a:cs typeface="Avenir Next Medium"/>
                <a:sym typeface="Avenir Next Medium"/>
              </a:defRPr>
            </a:pPr>
            <a:r>
              <a:t>When a prophecy comes true, it becomes history. In other words, </a:t>
            </a:r>
            <a:r>
              <a:rPr b="1">
                <a:solidFill>
                  <a:srgbClr val="FFFB00"/>
                </a:solidFill>
                <a:latin typeface="Avenir Next Regular"/>
                <a:ea typeface="Avenir Next Regular"/>
                <a:cs typeface="Avenir Next Regular"/>
                <a:sym typeface="Avenir Next Regular"/>
              </a:rPr>
              <a:t>fulfilled prophecy </a:t>
            </a:r>
            <a:r>
              <a:rPr i="1">
                <a:latin typeface="Palatino"/>
                <a:ea typeface="Palatino"/>
                <a:cs typeface="Palatino"/>
                <a:sym typeface="Palatino"/>
              </a:rPr>
              <a:t>is</a:t>
            </a:r>
            <a:r>
              <a:rPr b="1">
                <a:solidFill>
                  <a:srgbClr val="FFFB00"/>
                </a:solidFill>
                <a:latin typeface="Avenir Next Regular"/>
                <a:ea typeface="Avenir Next Regular"/>
                <a:cs typeface="Avenir Next Regular"/>
                <a:sym typeface="Avenir Next Regular"/>
              </a:rPr>
              <a:t> history</a:t>
            </a:r>
            <a:r>
              <a:t>.</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1" presetID="22" grpId="1" fill="hold">
                                  <p:stCondLst>
                                    <p:cond delay="100"/>
                                  </p:stCondLst>
                                  <p:iterate type="el" backwards="0">
                                    <p:tmAbs val="0"/>
                                  </p:iterate>
                                  <p:childTnLst>
                                    <p:set>
                                      <p:cBhvr>
                                        <p:cTn id="6" fill="hold"/>
                                        <p:tgtEl>
                                          <p:spTgt spid="860"/>
                                        </p:tgtEl>
                                        <p:attrNameLst>
                                          <p:attrName>style.visibility</p:attrName>
                                        </p:attrNameLst>
                                      </p:cBhvr>
                                      <p:to>
                                        <p:strVal val="visible"/>
                                      </p:to>
                                    </p:set>
                                    <p:animEffect filter="wipe(up)" transition="in">
                                      <p:cBhvr>
                                        <p:cTn id="7" dur="1000"/>
                                        <p:tgtEl>
                                          <p:spTgt spid="86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860" grpId="1"/>
    </p:bldLst>
  </p:timing>
</p:sld>
</file>

<file path=ppt/slides/slide4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gradFill flip="none" rotWithShape="1">
          <a:gsLst>
            <a:gs pos="0">
              <a:schemeClr val="accent1">
                <a:hueOff val="373667"/>
                <a:lumOff val="-17254"/>
              </a:schemeClr>
            </a:gs>
            <a:gs pos="31993">
              <a:srgbClr val="001A31"/>
            </a:gs>
            <a:gs pos="69791">
              <a:srgbClr val="000000"/>
            </a:gs>
          </a:gsLst>
          <a:lin ang="5400000" scaled="0"/>
        </a:gradFill>
      </p:bgPr>
    </p:bg>
    <p:spTree>
      <p:nvGrpSpPr>
        <p:cNvPr id="1" name=""/>
        <p:cNvGrpSpPr/>
        <p:nvPr/>
      </p:nvGrpSpPr>
      <p:grpSpPr>
        <a:xfrm>
          <a:off x="0" y="0"/>
          <a:ext cx="0" cy="0"/>
          <a:chOff x="0" y="0"/>
          <a:chExt cx="0" cy="0"/>
        </a:xfrm>
      </p:grpSpPr>
      <p:sp>
        <p:nvSpPr>
          <p:cNvPr id="862" name="Prophecy is…"/>
          <p:cNvSpPr txBox="1"/>
          <p:nvPr>
            <p:ph type="title" idx="4294967295"/>
          </p:nvPr>
        </p:nvSpPr>
        <p:spPr>
          <a:xfrm>
            <a:off x="1778000" y="4533900"/>
            <a:ext cx="20828000" cy="4648200"/>
          </a:xfrm>
          <a:prstGeom prst="rect">
            <a:avLst/>
          </a:prstGeom>
        </p:spPr>
        <p:txBody>
          <a:bodyPr/>
          <a:lstStyle/>
          <a:p>
            <a:pPr>
              <a:defRPr>
                <a:solidFill>
                  <a:srgbClr val="FFFB00"/>
                </a:solidFill>
                <a:latin typeface="Avenir Next Demi Bold"/>
                <a:ea typeface="Avenir Next Demi Bold"/>
                <a:cs typeface="Avenir Next Demi Bold"/>
                <a:sym typeface="Avenir Next Demi Bold"/>
              </a:defRPr>
            </a:pPr>
            <a:r>
              <a:t>Prophecy </a:t>
            </a:r>
            <a:r>
              <a:rPr i="1">
                <a:solidFill>
                  <a:srgbClr val="FFFFFF"/>
                </a:solidFill>
                <a:latin typeface="Palatino"/>
                <a:ea typeface="Palatino"/>
                <a:cs typeface="Palatino"/>
                <a:sym typeface="Palatino"/>
              </a:rPr>
              <a:t>is</a:t>
            </a:r>
          </a:p>
          <a:p>
            <a:pPr>
              <a:defRPr>
                <a:solidFill>
                  <a:srgbClr val="FFFB00"/>
                </a:solidFill>
                <a:latin typeface="Avenir Next Demi Bold"/>
                <a:ea typeface="Avenir Next Demi Bold"/>
                <a:cs typeface="Avenir Next Demi Bold"/>
                <a:sym typeface="Avenir Next Demi Bold"/>
              </a:defRPr>
            </a:pPr>
            <a:r>
              <a:t>history written in advance.</a:t>
            </a:r>
          </a:p>
        </p:txBody>
      </p:sp>
    </p:spTree>
  </p:cSld>
  <p:clrMapOvr>
    <a:masterClrMapping/>
  </p:clrMapOvr>
  <p:transition xmlns:p14="http://schemas.microsoft.com/office/powerpoint/2010/main" spd="med" advClick="1"/>
</p:sld>
</file>

<file path=ppt/slides/slide4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gradFill flip="none" rotWithShape="1">
          <a:gsLst>
            <a:gs pos="0">
              <a:schemeClr val="accent1">
                <a:hueOff val="373667"/>
                <a:lumOff val="-17254"/>
              </a:schemeClr>
            </a:gs>
            <a:gs pos="31993">
              <a:srgbClr val="001A31"/>
            </a:gs>
            <a:gs pos="69791">
              <a:srgbClr val="000000"/>
            </a:gs>
          </a:gsLst>
          <a:lin ang="5400000" scaled="0"/>
        </a:gradFill>
      </p:bgPr>
    </p:bg>
    <p:spTree>
      <p:nvGrpSpPr>
        <p:cNvPr id="1" name=""/>
        <p:cNvGrpSpPr/>
        <p:nvPr/>
      </p:nvGrpSpPr>
      <p:grpSpPr>
        <a:xfrm>
          <a:off x="0" y="0"/>
          <a:ext cx="0" cy="0"/>
          <a:chOff x="0" y="0"/>
          <a:chExt cx="0" cy="0"/>
        </a:xfrm>
      </p:grpSpPr>
      <p:sp>
        <p:nvSpPr>
          <p:cNvPr id="864" name="Jesus in All…"/>
          <p:cNvSpPr txBox="1"/>
          <p:nvPr>
            <p:ph type="title" idx="4294967295"/>
          </p:nvPr>
        </p:nvSpPr>
        <p:spPr>
          <a:xfrm>
            <a:off x="654934" y="2973153"/>
            <a:ext cx="23074132" cy="7769694"/>
          </a:xfrm>
          <a:prstGeom prst="rect">
            <a:avLst/>
          </a:prstGeom>
        </p:spPr>
        <p:txBody>
          <a:bodyPr/>
          <a:lstStyle/>
          <a:p>
            <a:pPr>
              <a:lnSpc>
                <a:spcPct val="110000"/>
              </a:lnSpc>
              <a:defRPr sz="10700">
                <a:solidFill>
                  <a:srgbClr val="FFFB00"/>
                </a:solidFill>
                <a:latin typeface="Avenir Next Demi Bold"/>
                <a:ea typeface="Avenir Next Demi Bold"/>
                <a:cs typeface="Avenir Next Demi Bold"/>
                <a:sym typeface="Avenir Next Demi Bold"/>
              </a:defRPr>
            </a:pPr>
            <a:r>
              <a:t>Jesus </a:t>
            </a:r>
            <a:r>
              <a:rPr b="1" i="1">
                <a:latin typeface="Palatino"/>
                <a:ea typeface="Palatino"/>
                <a:cs typeface="Palatino"/>
                <a:sym typeface="Palatino"/>
              </a:rPr>
              <a:t>in</a:t>
            </a:r>
            <a:r>
              <a:t> All</a:t>
            </a:r>
          </a:p>
          <a:p>
            <a:pPr>
              <a:lnSpc>
                <a:spcPct val="110000"/>
              </a:lnSpc>
              <a:defRPr sz="10700">
                <a:solidFill>
                  <a:srgbClr val="FFFB00"/>
                </a:solidFill>
                <a:latin typeface="Avenir Next Demi Bold"/>
                <a:ea typeface="Avenir Next Demi Bold"/>
                <a:cs typeface="Avenir Next Demi Bold"/>
                <a:sym typeface="Avenir Next Demi Bold"/>
              </a:defRPr>
            </a:pPr>
            <a:r>
              <a:t>66 Books of the Bible</a:t>
            </a:r>
          </a:p>
        </p:txBody>
      </p:sp>
    </p:spTree>
  </p:cSld>
  <p:clrMapOvr>
    <a:masterClrMapping/>
  </p:clrMapOvr>
  <p:transition xmlns:p14="http://schemas.microsoft.com/office/powerpoint/2010/main" spd="med" advClick="1"/>
</p:sld>
</file>

<file path=ppt/slides/slide4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gradFill flip="none" rotWithShape="1">
          <a:gsLst>
            <a:gs pos="0">
              <a:schemeClr val="accent1">
                <a:hueOff val="373667"/>
                <a:lumOff val="-17254"/>
              </a:schemeClr>
            </a:gs>
            <a:gs pos="31993">
              <a:srgbClr val="001A31"/>
            </a:gs>
            <a:gs pos="69791">
              <a:srgbClr val="000000"/>
            </a:gs>
          </a:gsLst>
          <a:lin ang="5400000" scaled="0"/>
        </a:gradFill>
      </p:bgPr>
    </p:bg>
    <p:spTree>
      <p:nvGrpSpPr>
        <p:cNvPr id="1" name=""/>
        <p:cNvGrpSpPr/>
        <p:nvPr/>
      </p:nvGrpSpPr>
      <p:grpSpPr>
        <a:xfrm>
          <a:off x="0" y="0"/>
          <a:ext cx="0" cy="0"/>
          <a:chOff x="0" y="0"/>
          <a:chExt cx="0" cy="0"/>
        </a:xfrm>
      </p:grpSpPr>
      <p:sp>
        <p:nvSpPr>
          <p:cNvPr id="866" name="Genesis:  Jesus is the Seed of the woman.…"/>
          <p:cNvSpPr txBox="1"/>
          <p:nvPr>
            <p:ph type="body" idx="1"/>
          </p:nvPr>
        </p:nvSpPr>
        <p:spPr>
          <a:xfrm>
            <a:off x="1689100" y="1778000"/>
            <a:ext cx="21005800" cy="12013888"/>
          </a:xfrm>
          <a:prstGeom prst="rect">
            <a:avLst/>
          </a:prstGeom>
        </p:spPr>
        <p:txBody>
          <a:bodyPr anchor="t"/>
          <a:lstStyle/>
          <a:p>
            <a:pPr marL="0" indent="0">
              <a:lnSpc>
                <a:spcPct val="120000"/>
              </a:lnSpc>
              <a:spcBef>
                <a:spcPts val="0"/>
              </a:spcBef>
              <a:buSzTx/>
              <a:buNone/>
              <a:defRPr sz="6400">
                <a:solidFill>
                  <a:srgbClr val="FFD479"/>
                </a:solidFill>
                <a:latin typeface="Gill Sans"/>
                <a:ea typeface="Gill Sans"/>
                <a:cs typeface="Gill Sans"/>
                <a:sym typeface="Gill Sans"/>
              </a:defRPr>
            </a:pPr>
            <a:r>
              <a:rPr>
                <a:solidFill>
                  <a:srgbClr val="FFFB00"/>
                </a:solidFill>
              </a:rPr>
              <a:t>Genesis:</a:t>
            </a:r>
            <a:r>
              <a:t>  </a:t>
            </a:r>
            <a:r>
              <a:rPr>
                <a:solidFill>
                  <a:srgbClr val="FFFFFF"/>
                </a:solidFill>
              </a:rPr>
              <a:t>Jesus is </a:t>
            </a:r>
            <a:r>
              <a:rPr i="1">
                <a:solidFill>
                  <a:srgbClr val="FFFFFF"/>
                </a:solidFill>
                <a:latin typeface="Palatino"/>
                <a:ea typeface="Palatino"/>
                <a:cs typeface="Palatino"/>
                <a:sym typeface="Palatino"/>
              </a:rPr>
              <a:t>the Seed</a:t>
            </a:r>
            <a:r>
              <a:rPr>
                <a:solidFill>
                  <a:srgbClr val="FFFFFF"/>
                </a:solidFill>
              </a:rPr>
              <a:t> of the woman.</a:t>
            </a:r>
          </a:p>
          <a:p>
            <a:pPr marL="0" indent="0">
              <a:lnSpc>
                <a:spcPct val="120000"/>
              </a:lnSpc>
              <a:spcBef>
                <a:spcPts val="0"/>
              </a:spcBef>
              <a:buSzTx/>
              <a:buNone/>
              <a:defRPr sz="6400">
                <a:solidFill>
                  <a:srgbClr val="FFD479"/>
                </a:solidFill>
                <a:latin typeface="Gill Sans"/>
                <a:ea typeface="Gill Sans"/>
                <a:cs typeface="Gill Sans"/>
                <a:sym typeface="Gill Sans"/>
              </a:defRPr>
            </a:pPr>
            <a:r>
              <a:rPr>
                <a:solidFill>
                  <a:srgbClr val="FFFB00"/>
                </a:solidFill>
              </a:rPr>
              <a:t>Exodus:</a:t>
            </a:r>
            <a:r>
              <a:t>  </a:t>
            </a:r>
            <a:r>
              <a:rPr>
                <a:solidFill>
                  <a:srgbClr val="FFFFFF"/>
                </a:solidFill>
              </a:rPr>
              <a:t>Jesus is </a:t>
            </a:r>
            <a:r>
              <a:rPr i="1">
                <a:solidFill>
                  <a:srgbClr val="FFFFFF"/>
                </a:solidFill>
                <a:latin typeface="Palatino"/>
                <a:ea typeface="Palatino"/>
                <a:cs typeface="Palatino"/>
                <a:sym typeface="Palatino"/>
              </a:rPr>
              <a:t>the Passover Lamb</a:t>
            </a:r>
            <a:r>
              <a:rPr>
                <a:solidFill>
                  <a:srgbClr val="FFFFFF"/>
                </a:solidFill>
              </a:rPr>
              <a:t>.</a:t>
            </a:r>
            <a:endParaRPr>
              <a:solidFill>
                <a:srgbClr val="FFFFFF"/>
              </a:solidFill>
            </a:endParaRPr>
          </a:p>
          <a:p>
            <a:pPr marL="0" indent="0">
              <a:lnSpc>
                <a:spcPct val="120000"/>
              </a:lnSpc>
              <a:spcBef>
                <a:spcPts val="0"/>
              </a:spcBef>
              <a:buSzTx/>
              <a:buNone/>
              <a:defRPr sz="6400">
                <a:solidFill>
                  <a:srgbClr val="FFD479"/>
                </a:solidFill>
                <a:latin typeface="Gill Sans"/>
                <a:ea typeface="Gill Sans"/>
                <a:cs typeface="Gill Sans"/>
                <a:sym typeface="Gill Sans"/>
              </a:defRPr>
            </a:pPr>
            <a:r>
              <a:rPr>
                <a:solidFill>
                  <a:srgbClr val="FFFB00"/>
                </a:solidFill>
              </a:rPr>
              <a:t>Leviticus: </a:t>
            </a:r>
            <a:r>
              <a:rPr>
                <a:solidFill>
                  <a:srgbClr val="FFFFFF"/>
                </a:solidFill>
              </a:rPr>
              <a:t> Jesus is </a:t>
            </a:r>
            <a:r>
              <a:rPr i="1">
                <a:solidFill>
                  <a:srgbClr val="FFFFFF"/>
                </a:solidFill>
                <a:latin typeface="Palatino"/>
                <a:ea typeface="Palatino"/>
                <a:cs typeface="Palatino"/>
                <a:sym typeface="Palatino"/>
              </a:rPr>
              <a:t>our</a:t>
            </a:r>
            <a:r>
              <a:rPr>
                <a:solidFill>
                  <a:srgbClr val="FFFFFF"/>
                </a:solidFill>
              </a:rPr>
              <a:t> </a:t>
            </a:r>
            <a:r>
              <a:rPr i="1">
                <a:solidFill>
                  <a:srgbClr val="FFFFFF"/>
                </a:solidFill>
                <a:latin typeface="Palatino"/>
                <a:ea typeface="Palatino"/>
                <a:cs typeface="Palatino"/>
                <a:sym typeface="Palatino"/>
              </a:rPr>
              <a:t>Great High Priest</a:t>
            </a:r>
            <a:r>
              <a:rPr>
                <a:solidFill>
                  <a:srgbClr val="FFFFFF"/>
                </a:solidFill>
              </a:rPr>
              <a:t>.</a:t>
            </a:r>
            <a:endParaRPr>
              <a:solidFill>
                <a:srgbClr val="FFFFFF"/>
              </a:solidFill>
            </a:endParaRPr>
          </a:p>
          <a:p>
            <a:pPr marL="0" indent="0">
              <a:lnSpc>
                <a:spcPct val="120000"/>
              </a:lnSpc>
              <a:spcBef>
                <a:spcPts val="0"/>
              </a:spcBef>
              <a:buSzTx/>
              <a:buNone/>
              <a:defRPr sz="6400">
                <a:solidFill>
                  <a:srgbClr val="FFD479"/>
                </a:solidFill>
                <a:latin typeface="Gill Sans"/>
                <a:ea typeface="Gill Sans"/>
                <a:cs typeface="Gill Sans"/>
                <a:sym typeface="Gill Sans"/>
              </a:defRPr>
            </a:pPr>
            <a:r>
              <a:rPr>
                <a:solidFill>
                  <a:srgbClr val="FFFB00"/>
                </a:solidFill>
              </a:rPr>
              <a:t>Numbers:</a:t>
            </a:r>
            <a:r>
              <a:rPr>
                <a:solidFill>
                  <a:srgbClr val="FFFFFF"/>
                </a:solidFill>
              </a:rPr>
              <a:t>  Jesus is </a:t>
            </a:r>
            <a:r>
              <a:rPr i="1">
                <a:solidFill>
                  <a:srgbClr val="FFFFFF"/>
                </a:solidFill>
                <a:latin typeface="Palatino"/>
                <a:ea typeface="Palatino"/>
                <a:cs typeface="Palatino"/>
                <a:sym typeface="Palatino"/>
              </a:rPr>
              <a:t>the</a:t>
            </a:r>
            <a:r>
              <a:rPr i="1">
                <a:solidFill>
                  <a:srgbClr val="FFFFFF"/>
                </a:solidFill>
              </a:rPr>
              <a:t> </a:t>
            </a:r>
            <a:r>
              <a:rPr i="1">
                <a:solidFill>
                  <a:srgbClr val="FFFFFF"/>
                </a:solidFill>
                <a:latin typeface="Palatino"/>
                <a:ea typeface="Palatino"/>
                <a:cs typeface="Palatino"/>
                <a:sym typeface="Palatino"/>
              </a:rPr>
              <a:t>bronze serpent lifted up</a:t>
            </a:r>
            <a:r>
              <a:rPr>
                <a:solidFill>
                  <a:srgbClr val="FFFFFF"/>
                </a:solidFill>
              </a:rPr>
              <a:t>.</a:t>
            </a:r>
            <a:endParaRPr>
              <a:solidFill>
                <a:srgbClr val="FFFFFF"/>
              </a:solidFill>
            </a:endParaRPr>
          </a:p>
          <a:p>
            <a:pPr marL="0" indent="0">
              <a:lnSpc>
                <a:spcPct val="120000"/>
              </a:lnSpc>
              <a:spcBef>
                <a:spcPts val="0"/>
              </a:spcBef>
              <a:buSzTx/>
              <a:buNone/>
              <a:defRPr sz="6400">
                <a:solidFill>
                  <a:srgbClr val="FFD479"/>
                </a:solidFill>
                <a:latin typeface="Gill Sans"/>
                <a:ea typeface="Gill Sans"/>
                <a:cs typeface="Gill Sans"/>
                <a:sym typeface="Gill Sans"/>
              </a:defRPr>
            </a:pPr>
            <a:r>
              <a:rPr>
                <a:solidFill>
                  <a:srgbClr val="FFFB00"/>
                </a:solidFill>
              </a:rPr>
              <a:t>Deuteronomy:</a:t>
            </a:r>
            <a:r>
              <a:rPr>
                <a:solidFill>
                  <a:srgbClr val="FFFFFF"/>
                </a:solidFill>
              </a:rPr>
              <a:t>  Jesus is </a:t>
            </a:r>
            <a:r>
              <a:rPr i="1">
                <a:solidFill>
                  <a:srgbClr val="FFFFFF"/>
                </a:solidFill>
                <a:latin typeface="Palatino"/>
                <a:ea typeface="Palatino"/>
                <a:cs typeface="Palatino"/>
                <a:sym typeface="Palatino"/>
              </a:rPr>
              <a:t>the Prophet</a:t>
            </a:r>
            <a:r>
              <a:rPr>
                <a:solidFill>
                  <a:srgbClr val="FFFFFF"/>
                </a:solidFill>
              </a:rPr>
              <a:t> like Moses.</a:t>
            </a:r>
            <a:endParaRPr>
              <a:solidFill>
                <a:srgbClr val="FFFFFF"/>
              </a:solidFill>
            </a:endParaRPr>
          </a:p>
          <a:p>
            <a:pPr marL="0" indent="0">
              <a:lnSpc>
                <a:spcPct val="120000"/>
              </a:lnSpc>
              <a:spcBef>
                <a:spcPts val="0"/>
              </a:spcBef>
              <a:buSzTx/>
              <a:buNone/>
              <a:defRPr sz="6400">
                <a:solidFill>
                  <a:srgbClr val="FFD479"/>
                </a:solidFill>
                <a:latin typeface="Gill Sans"/>
                <a:ea typeface="Gill Sans"/>
                <a:cs typeface="Gill Sans"/>
                <a:sym typeface="Gill Sans"/>
              </a:defRPr>
            </a:pPr>
            <a:r>
              <a:rPr>
                <a:solidFill>
                  <a:srgbClr val="FFFB00"/>
                </a:solidFill>
              </a:rPr>
              <a:t>Joshua:</a:t>
            </a:r>
            <a:r>
              <a:rPr>
                <a:solidFill>
                  <a:srgbClr val="FFFFFF"/>
                </a:solidFill>
              </a:rPr>
              <a:t>  Jesus is </a:t>
            </a:r>
            <a:r>
              <a:rPr i="1">
                <a:solidFill>
                  <a:srgbClr val="FFFFFF"/>
                </a:solidFill>
                <a:latin typeface="Palatino"/>
                <a:ea typeface="Palatino"/>
                <a:cs typeface="Palatino"/>
                <a:sym typeface="Palatino"/>
              </a:rPr>
              <a:t>the Captain of our salvation</a:t>
            </a:r>
            <a:r>
              <a:rPr>
                <a:solidFill>
                  <a:srgbClr val="FFFFFF"/>
                </a:solidFill>
              </a:rPr>
              <a:t>.</a:t>
            </a:r>
            <a:endParaRPr>
              <a:solidFill>
                <a:srgbClr val="FFFFFF"/>
              </a:solidFill>
            </a:endParaRPr>
          </a:p>
          <a:p>
            <a:pPr marL="0" indent="0">
              <a:lnSpc>
                <a:spcPct val="120000"/>
              </a:lnSpc>
              <a:spcBef>
                <a:spcPts val="0"/>
              </a:spcBef>
              <a:buSzTx/>
              <a:buNone/>
              <a:defRPr sz="6400">
                <a:solidFill>
                  <a:srgbClr val="FFD479"/>
                </a:solidFill>
                <a:latin typeface="Gill Sans"/>
                <a:ea typeface="Gill Sans"/>
                <a:cs typeface="Gill Sans"/>
                <a:sym typeface="Gill Sans"/>
              </a:defRPr>
            </a:pPr>
            <a:r>
              <a:rPr>
                <a:solidFill>
                  <a:srgbClr val="FFFB00"/>
                </a:solidFill>
              </a:rPr>
              <a:t>Judges: </a:t>
            </a:r>
            <a:r>
              <a:rPr>
                <a:solidFill>
                  <a:srgbClr val="FFFFFF"/>
                </a:solidFill>
              </a:rPr>
              <a:t> Jesus is </a:t>
            </a:r>
            <a:r>
              <a:rPr i="1">
                <a:solidFill>
                  <a:srgbClr val="FFFFFF"/>
                </a:solidFill>
                <a:latin typeface="Palatino"/>
                <a:ea typeface="Palatino"/>
                <a:cs typeface="Palatino"/>
                <a:sym typeface="Palatino"/>
              </a:rPr>
              <a:t>our</a:t>
            </a:r>
            <a:r>
              <a:rPr>
                <a:solidFill>
                  <a:srgbClr val="FFFFFF"/>
                </a:solidFill>
              </a:rPr>
              <a:t> </a:t>
            </a:r>
            <a:r>
              <a:rPr i="1">
                <a:solidFill>
                  <a:srgbClr val="FFFFFF"/>
                </a:solidFill>
                <a:latin typeface="Palatino"/>
                <a:ea typeface="Palatino"/>
                <a:cs typeface="Palatino"/>
                <a:sym typeface="Palatino"/>
              </a:rPr>
              <a:t>righteous Judge and Deliverer</a:t>
            </a:r>
            <a:r>
              <a:rPr>
                <a:solidFill>
                  <a:srgbClr val="FFFFFF"/>
                </a:solidFill>
              </a:rPr>
              <a:t>.</a:t>
            </a:r>
            <a:endParaRPr>
              <a:solidFill>
                <a:srgbClr val="FFFFFF"/>
              </a:solidFill>
            </a:endParaRPr>
          </a:p>
          <a:p>
            <a:pPr marL="0" indent="0">
              <a:lnSpc>
                <a:spcPct val="120000"/>
              </a:lnSpc>
              <a:spcBef>
                <a:spcPts val="0"/>
              </a:spcBef>
              <a:buSzTx/>
              <a:buNone/>
              <a:defRPr sz="6400">
                <a:solidFill>
                  <a:srgbClr val="FFD479"/>
                </a:solidFill>
                <a:latin typeface="Gill Sans"/>
                <a:ea typeface="Gill Sans"/>
                <a:cs typeface="Gill Sans"/>
                <a:sym typeface="Gill Sans"/>
              </a:defRPr>
            </a:pPr>
            <a:r>
              <a:rPr>
                <a:solidFill>
                  <a:srgbClr val="FFFB00"/>
                </a:solidFill>
              </a:rPr>
              <a:t>Ruth:</a:t>
            </a:r>
            <a:r>
              <a:rPr>
                <a:solidFill>
                  <a:srgbClr val="FFFFFF"/>
                </a:solidFill>
              </a:rPr>
              <a:t>  Jesus is </a:t>
            </a:r>
            <a:r>
              <a:rPr i="1">
                <a:solidFill>
                  <a:srgbClr val="FFFFFF"/>
                </a:solidFill>
                <a:latin typeface="Palatino"/>
                <a:ea typeface="Palatino"/>
                <a:cs typeface="Palatino"/>
                <a:sym typeface="Palatino"/>
              </a:rPr>
              <a:t>our Kinsman-Redeemer</a:t>
            </a:r>
            <a:r>
              <a:rPr>
                <a:solidFill>
                  <a:srgbClr val="FFFFFF"/>
                </a:solidFill>
              </a:rPr>
              <a:t>.</a:t>
            </a:r>
          </a:p>
        </p:txBody>
      </p:sp>
    </p:spTree>
  </p:cSld>
  <p:clrMapOvr>
    <a:masterClrMapping/>
  </p:clrMapOvr>
  <p:transition xmlns:p14="http://schemas.microsoft.com/office/powerpoint/2010/main" spd="med" advClick="1"/>
</p:sld>
</file>

<file path=ppt/slides/slide4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gradFill flip="none" rotWithShape="1">
          <a:gsLst>
            <a:gs pos="0">
              <a:schemeClr val="accent1">
                <a:hueOff val="373667"/>
                <a:lumOff val="-17254"/>
              </a:schemeClr>
            </a:gs>
            <a:gs pos="31993">
              <a:srgbClr val="001A31"/>
            </a:gs>
            <a:gs pos="69791">
              <a:srgbClr val="000000"/>
            </a:gs>
          </a:gsLst>
          <a:lin ang="5400000" scaled="0"/>
        </a:gradFill>
      </p:bgPr>
    </p:bg>
    <p:spTree>
      <p:nvGrpSpPr>
        <p:cNvPr id="1" name=""/>
        <p:cNvGrpSpPr/>
        <p:nvPr/>
      </p:nvGrpSpPr>
      <p:grpSpPr>
        <a:xfrm>
          <a:off x="0" y="0"/>
          <a:ext cx="0" cy="0"/>
          <a:chOff x="0" y="0"/>
          <a:chExt cx="0" cy="0"/>
        </a:xfrm>
      </p:grpSpPr>
      <p:sp>
        <p:nvSpPr>
          <p:cNvPr id="868" name="1 Samuel:  Jesus is the true Anointed King.…"/>
          <p:cNvSpPr txBox="1"/>
          <p:nvPr>
            <p:ph type="body" idx="1"/>
          </p:nvPr>
        </p:nvSpPr>
        <p:spPr>
          <a:xfrm>
            <a:off x="1689100" y="1778000"/>
            <a:ext cx="21005800" cy="12032938"/>
          </a:xfrm>
          <a:prstGeom prst="rect">
            <a:avLst/>
          </a:prstGeom>
        </p:spPr>
        <p:txBody>
          <a:bodyPr anchor="t"/>
          <a:lstStyle/>
          <a:p>
            <a:pPr marL="0" indent="0">
              <a:lnSpc>
                <a:spcPct val="120000"/>
              </a:lnSpc>
              <a:spcBef>
                <a:spcPts val="0"/>
              </a:spcBef>
              <a:buSzTx/>
              <a:buNone/>
              <a:defRPr sz="6400">
                <a:solidFill>
                  <a:srgbClr val="FFD479"/>
                </a:solidFill>
                <a:latin typeface="Gill Sans"/>
                <a:ea typeface="Gill Sans"/>
                <a:cs typeface="Gill Sans"/>
                <a:sym typeface="Gill Sans"/>
              </a:defRPr>
            </a:pPr>
            <a:r>
              <a:rPr>
                <a:solidFill>
                  <a:srgbClr val="FFFB00"/>
                </a:solidFill>
              </a:rPr>
              <a:t>1 Samuel:  </a:t>
            </a:r>
            <a:r>
              <a:rPr>
                <a:solidFill>
                  <a:srgbClr val="FFFFFF"/>
                </a:solidFill>
              </a:rPr>
              <a:t>Jesus is </a:t>
            </a:r>
            <a:r>
              <a:rPr i="1">
                <a:solidFill>
                  <a:srgbClr val="FFFFFF"/>
                </a:solidFill>
                <a:latin typeface="Palatino"/>
                <a:ea typeface="Palatino"/>
                <a:cs typeface="Palatino"/>
                <a:sym typeface="Palatino"/>
              </a:rPr>
              <a:t>the true Anointed King</a:t>
            </a:r>
            <a:r>
              <a:rPr>
                <a:solidFill>
                  <a:srgbClr val="FFFFFF"/>
                </a:solidFill>
              </a:rPr>
              <a:t>. </a:t>
            </a:r>
            <a:endParaRPr>
              <a:solidFill>
                <a:srgbClr val="FFFFFF"/>
              </a:solidFill>
            </a:endParaRPr>
          </a:p>
          <a:p>
            <a:pPr marL="0" indent="0">
              <a:lnSpc>
                <a:spcPct val="120000"/>
              </a:lnSpc>
              <a:spcBef>
                <a:spcPts val="0"/>
              </a:spcBef>
              <a:buSzTx/>
              <a:buNone/>
              <a:defRPr sz="6400">
                <a:solidFill>
                  <a:srgbClr val="FFD479"/>
                </a:solidFill>
                <a:latin typeface="Gill Sans"/>
                <a:ea typeface="Gill Sans"/>
                <a:cs typeface="Gill Sans"/>
                <a:sym typeface="Gill Sans"/>
              </a:defRPr>
            </a:pPr>
            <a:r>
              <a:rPr>
                <a:solidFill>
                  <a:srgbClr val="FFFB00"/>
                </a:solidFill>
              </a:rPr>
              <a:t>2 Samuel:</a:t>
            </a:r>
            <a:r>
              <a:t>  </a:t>
            </a:r>
            <a:r>
              <a:rPr>
                <a:solidFill>
                  <a:srgbClr val="FFFFFF"/>
                </a:solidFill>
              </a:rPr>
              <a:t>Jesus is </a:t>
            </a:r>
            <a:r>
              <a:rPr i="1">
                <a:solidFill>
                  <a:srgbClr val="FFFFFF"/>
                </a:solidFill>
                <a:latin typeface="Palatino"/>
                <a:ea typeface="Palatino"/>
                <a:cs typeface="Palatino"/>
                <a:sym typeface="Palatino"/>
              </a:rPr>
              <a:t>the everlasting King</a:t>
            </a:r>
            <a:r>
              <a:rPr>
                <a:solidFill>
                  <a:srgbClr val="FFFFFF"/>
                </a:solidFill>
              </a:rPr>
              <a:t>.</a:t>
            </a:r>
          </a:p>
          <a:p>
            <a:pPr marL="0" indent="0">
              <a:lnSpc>
                <a:spcPct val="120000"/>
              </a:lnSpc>
              <a:spcBef>
                <a:spcPts val="0"/>
              </a:spcBef>
              <a:buSzTx/>
              <a:buNone/>
              <a:defRPr sz="6400">
                <a:solidFill>
                  <a:srgbClr val="FFD479"/>
                </a:solidFill>
                <a:latin typeface="Gill Sans"/>
                <a:ea typeface="Gill Sans"/>
                <a:cs typeface="Gill Sans"/>
                <a:sym typeface="Gill Sans"/>
              </a:defRPr>
            </a:pPr>
            <a:r>
              <a:rPr>
                <a:solidFill>
                  <a:srgbClr val="FFFB00"/>
                </a:solidFill>
              </a:rPr>
              <a:t>1 Kings:</a:t>
            </a:r>
            <a:r>
              <a:t>  </a:t>
            </a:r>
            <a:r>
              <a:rPr>
                <a:solidFill>
                  <a:srgbClr val="FFFFFF"/>
                </a:solidFill>
              </a:rPr>
              <a:t>Jesus is </a:t>
            </a:r>
            <a:r>
              <a:rPr i="1">
                <a:solidFill>
                  <a:srgbClr val="FFFFFF"/>
                </a:solidFill>
                <a:latin typeface="Palatino"/>
                <a:ea typeface="Palatino"/>
                <a:cs typeface="Palatino"/>
                <a:sym typeface="Palatino"/>
              </a:rPr>
              <a:t>greater than </a:t>
            </a:r>
            <a:r>
              <a:rPr>
                <a:solidFill>
                  <a:srgbClr val="FFFFFF"/>
                </a:solidFill>
              </a:rPr>
              <a:t>Solomon</a:t>
            </a:r>
            <a:r>
              <a:rPr>
                <a:solidFill>
                  <a:srgbClr val="FFFFFF"/>
                </a:solidFill>
              </a:rPr>
              <a:t>.</a:t>
            </a:r>
            <a:endParaRPr>
              <a:solidFill>
                <a:srgbClr val="FFFFFF"/>
              </a:solidFill>
            </a:endParaRPr>
          </a:p>
          <a:p>
            <a:pPr marL="0" indent="0">
              <a:lnSpc>
                <a:spcPct val="120000"/>
              </a:lnSpc>
              <a:spcBef>
                <a:spcPts val="0"/>
              </a:spcBef>
              <a:buSzTx/>
              <a:buNone/>
              <a:defRPr sz="6400">
                <a:solidFill>
                  <a:srgbClr val="FFD479"/>
                </a:solidFill>
                <a:latin typeface="Gill Sans"/>
                <a:ea typeface="Gill Sans"/>
                <a:cs typeface="Gill Sans"/>
                <a:sym typeface="Gill Sans"/>
              </a:defRPr>
            </a:pPr>
            <a:r>
              <a:rPr>
                <a:solidFill>
                  <a:srgbClr val="FFFB00"/>
                </a:solidFill>
              </a:rPr>
              <a:t>2 Kings: </a:t>
            </a:r>
            <a:r>
              <a:rPr>
                <a:solidFill>
                  <a:srgbClr val="FFFFFF"/>
                </a:solidFill>
              </a:rPr>
              <a:t> Jesus is </a:t>
            </a:r>
            <a:r>
              <a:rPr i="1">
                <a:solidFill>
                  <a:srgbClr val="FFFFFF"/>
                </a:solidFill>
                <a:latin typeface="Palatino"/>
                <a:ea typeface="Palatino"/>
                <a:cs typeface="Palatino"/>
                <a:sym typeface="Palatino"/>
              </a:rPr>
              <a:t>the faithful King to come</a:t>
            </a:r>
            <a:r>
              <a:rPr>
                <a:solidFill>
                  <a:srgbClr val="FFFFFF"/>
                </a:solidFill>
              </a:rPr>
              <a:t>.</a:t>
            </a:r>
            <a:endParaRPr>
              <a:solidFill>
                <a:srgbClr val="FFFFFF"/>
              </a:solidFill>
            </a:endParaRPr>
          </a:p>
          <a:p>
            <a:pPr marL="0" indent="0">
              <a:lnSpc>
                <a:spcPct val="120000"/>
              </a:lnSpc>
              <a:spcBef>
                <a:spcPts val="0"/>
              </a:spcBef>
              <a:buSzTx/>
              <a:buNone/>
              <a:defRPr sz="6400">
                <a:solidFill>
                  <a:srgbClr val="FFD479"/>
                </a:solidFill>
                <a:latin typeface="Gill Sans"/>
                <a:ea typeface="Gill Sans"/>
                <a:cs typeface="Gill Sans"/>
                <a:sym typeface="Gill Sans"/>
              </a:defRPr>
            </a:pPr>
            <a:r>
              <a:rPr>
                <a:solidFill>
                  <a:srgbClr val="FFFB00"/>
                </a:solidFill>
              </a:rPr>
              <a:t>1 Chronicles:</a:t>
            </a:r>
            <a:r>
              <a:rPr>
                <a:solidFill>
                  <a:srgbClr val="FFFFFF"/>
                </a:solidFill>
              </a:rPr>
              <a:t>  Jesus is </a:t>
            </a:r>
            <a:r>
              <a:rPr i="1">
                <a:solidFill>
                  <a:srgbClr val="FFFFFF"/>
                </a:solidFill>
                <a:latin typeface="Palatino"/>
                <a:ea typeface="Palatino"/>
                <a:cs typeface="Palatino"/>
                <a:sym typeface="Palatino"/>
              </a:rPr>
              <a:t>the promised Son of David</a:t>
            </a:r>
            <a:r>
              <a:rPr>
                <a:solidFill>
                  <a:srgbClr val="FFFFFF"/>
                </a:solidFill>
              </a:rPr>
              <a:t>.</a:t>
            </a:r>
            <a:endParaRPr>
              <a:solidFill>
                <a:srgbClr val="FFFFFF"/>
              </a:solidFill>
            </a:endParaRPr>
          </a:p>
          <a:p>
            <a:pPr marL="0" indent="0">
              <a:lnSpc>
                <a:spcPct val="120000"/>
              </a:lnSpc>
              <a:spcBef>
                <a:spcPts val="0"/>
              </a:spcBef>
              <a:buSzTx/>
              <a:buNone/>
              <a:defRPr sz="6400">
                <a:solidFill>
                  <a:srgbClr val="FFD479"/>
                </a:solidFill>
                <a:latin typeface="Gill Sans"/>
                <a:ea typeface="Gill Sans"/>
                <a:cs typeface="Gill Sans"/>
                <a:sym typeface="Gill Sans"/>
              </a:defRPr>
            </a:pPr>
            <a:r>
              <a:rPr>
                <a:solidFill>
                  <a:srgbClr val="FFFB00"/>
                </a:solidFill>
              </a:rPr>
              <a:t>2 Chronicles:</a:t>
            </a:r>
            <a:r>
              <a:rPr>
                <a:solidFill>
                  <a:srgbClr val="FFFFFF"/>
                </a:solidFill>
              </a:rPr>
              <a:t>  Jesus is </a:t>
            </a:r>
            <a:r>
              <a:rPr i="1">
                <a:solidFill>
                  <a:srgbClr val="FFFFFF"/>
                </a:solidFill>
                <a:latin typeface="Palatino"/>
                <a:ea typeface="Palatino"/>
                <a:cs typeface="Palatino"/>
                <a:sym typeface="Palatino"/>
              </a:rPr>
              <a:t>the rightful King of Judah</a:t>
            </a:r>
            <a:r>
              <a:rPr>
                <a:solidFill>
                  <a:srgbClr val="FFFFFF"/>
                </a:solidFill>
              </a:rPr>
              <a:t>.</a:t>
            </a:r>
            <a:endParaRPr>
              <a:solidFill>
                <a:srgbClr val="FFFFFF"/>
              </a:solidFill>
            </a:endParaRPr>
          </a:p>
          <a:p>
            <a:pPr marL="0" indent="0">
              <a:lnSpc>
                <a:spcPct val="120000"/>
              </a:lnSpc>
              <a:spcBef>
                <a:spcPts val="0"/>
              </a:spcBef>
              <a:buSzTx/>
              <a:buNone/>
              <a:defRPr sz="6400">
                <a:solidFill>
                  <a:srgbClr val="FFD479"/>
                </a:solidFill>
                <a:latin typeface="Gill Sans"/>
                <a:ea typeface="Gill Sans"/>
                <a:cs typeface="Gill Sans"/>
                <a:sym typeface="Gill Sans"/>
              </a:defRPr>
            </a:pPr>
            <a:r>
              <a:rPr>
                <a:solidFill>
                  <a:srgbClr val="FFFB00"/>
                </a:solidFill>
              </a:rPr>
              <a:t>Ezra:</a:t>
            </a:r>
            <a:r>
              <a:rPr>
                <a:solidFill>
                  <a:srgbClr val="FFFFFF"/>
                </a:solidFill>
              </a:rPr>
              <a:t>  Jesus is </a:t>
            </a:r>
            <a:r>
              <a:rPr i="1">
                <a:solidFill>
                  <a:srgbClr val="FFFFFF"/>
                </a:solidFill>
                <a:latin typeface="Palatino"/>
                <a:ea typeface="Palatino"/>
                <a:cs typeface="Palatino"/>
                <a:sym typeface="Palatino"/>
              </a:rPr>
              <a:t>the Restorer</a:t>
            </a:r>
            <a:r>
              <a:rPr>
                <a:solidFill>
                  <a:srgbClr val="FFFFFF"/>
                </a:solidFill>
              </a:rPr>
              <a:t>.</a:t>
            </a:r>
            <a:endParaRPr>
              <a:solidFill>
                <a:srgbClr val="FFFFFF"/>
              </a:solidFill>
            </a:endParaRPr>
          </a:p>
          <a:p>
            <a:pPr marL="0" indent="0">
              <a:lnSpc>
                <a:spcPct val="120000"/>
              </a:lnSpc>
              <a:spcBef>
                <a:spcPts val="0"/>
              </a:spcBef>
              <a:buSzTx/>
              <a:buNone/>
              <a:defRPr sz="6400">
                <a:solidFill>
                  <a:srgbClr val="FFD479"/>
                </a:solidFill>
                <a:latin typeface="Gill Sans"/>
                <a:ea typeface="Gill Sans"/>
                <a:cs typeface="Gill Sans"/>
                <a:sym typeface="Gill Sans"/>
              </a:defRPr>
            </a:pPr>
            <a:r>
              <a:rPr>
                <a:solidFill>
                  <a:srgbClr val="FFFB00"/>
                </a:solidFill>
              </a:rPr>
              <a:t>Nehemiah: </a:t>
            </a:r>
            <a:r>
              <a:rPr>
                <a:solidFill>
                  <a:srgbClr val="FFFFFF"/>
                </a:solidFill>
              </a:rPr>
              <a:t> Jesus is </a:t>
            </a:r>
            <a:r>
              <a:rPr i="1">
                <a:solidFill>
                  <a:srgbClr val="FFFFFF"/>
                </a:solidFill>
                <a:latin typeface="Palatino"/>
                <a:ea typeface="Palatino"/>
                <a:cs typeface="Palatino"/>
                <a:sym typeface="Palatino"/>
              </a:rPr>
              <a:t>the Rebuilder of broken lives</a:t>
            </a:r>
            <a:r>
              <a:rPr>
                <a:solidFill>
                  <a:srgbClr val="FFFFFF"/>
                </a:solidFill>
              </a:rPr>
              <a:t>.</a:t>
            </a:r>
            <a:endParaRPr>
              <a:solidFill>
                <a:srgbClr val="FFFFFF"/>
              </a:solidFill>
            </a:endParaRPr>
          </a:p>
        </p:txBody>
      </p:sp>
    </p:spTree>
  </p:cSld>
  <p:clrMapOvr>
    <a:masterClrMapping/>
  </p:clrMapOvr>
  <p:transition xmlns:p14="http://schemas.microsoft.com/office/powerpoint/2010/main" spd="med" advClick="1"/>
</p:sld>
</file>

<file path=ppt/slides/slide4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gradFill flip="none" rotWithShape="1">
          <a:gsLst>
            <a:gs pos="0">
              <a:schemeClr val="accent1">
                <a:hueOff val="373667"/>
                <a:lumOff val="-17254"/>
              </a:schemeClr>
            </a:gs>
            <a:gs pos="31993">
              <a:srgbClr val="001A31"/>
            </a:gs>
            <a:gs pos="69791">
              <a:srgbClr val="000000"/>
            </a:gs>
          </a:gsLst>
          <a:lin ang="5400000" scaled="0"/>
        </a:gradFill>
      </p:bgPr>
    </p:bg>
    <p:spTree>
      <p:nvGrpSpPr>
        <p:cNvPr id="1" name=""/>
        <p:cNvGrpSpPr/>
        <p:nvPr/>
      </p:nvGrpSpPr>
      <p:grpSpPr>
        <a:xfrm>
          <a:off x="0" y="0"/>
          <a:ext cx="0" cy="0"/>
          <a:chOff x="0" y="0"/>
          <a:chExt cx="0" cy="0"/>
        </a:xfrm>
      </p:grpSpPr>
      <p:sp>
        <p:nvSpPr>
          <p:cNvPr id="870" name="Esther:  Jesus is our Advocate.…"/>
          <p:cNvSpPr txBox="1"/>
          <p:nvPr>
            <p:ph type="body" idx="1"/>
          </p:nvPr>
        </p:nvSpPr>
        <p:spPr>
          <a:xfrm>
            <a:off x="1689100" y="1778000"/>
            <a:ext cx="21005800" cy="11884494"/>
          </a:xfrm>
          <a:prstGeom prst="rect">
            <a:avLst/>
          </a:prstGeom>
        </p:spPr>
        <p:txBody>
          <a:bodyPr anchor="t"/>
          <a:lstStyle/>
          <a:p>
            <a:pPr marL="0" indent="0">
              <a:lnSpc>
                <a:spcPct val="120000"/>
              </a:lnSpc>
              <a:spcBef>
                <a:spcPts val="0"/>
              </a:spcBef>
              <a:buSzTx/>
              <a:buNone/>
              <a:defRPr sz="6400">
                <a:solidFill>
                  <a:srgbClr val="FFD479"/>
                </a:solidFill>
                <a:latin typeface="Gill Sans"/>
                <a:ea typeface="Gill Sans"/>
                <a:cs typeface="Gill Sans"/>
                <a:sym typeface="Gill Sans"/>
              </a:defRPr>
            </a:pPr>
            <a:r>
              <a:rPr>
                <a:solidFill>
                  <a:srgbClr val="FFFB00"/>
                </a:solidFill>
              </a:rPr>
              <a:t>Esther:  </a:t>
            </a:r>
            <a:r>
              <a:rPr>
                <a:solidFill>
                  <a:srgbClr val="FFFFFF"/>
                </a:solidFill>
              </a:rPr>
              <a:t>Jesus is </a:t>
            </a:r>
            <a:r>
              <a:rPr i="1">
                <a:solidFill>
                  <a:srgbClr val="FFFFFF"/>
                </a:solidFill>
                <a:latin typeface="Palatino"/>
                <a:ea typeface="Palatino"/>
                <a:cs typeface="Palatino"/>
                <a:sym typeface="Palatino"/>
              </a:rPr>
              <a:t>our Advocate</a:t>
            </a:r>
            <a:r>
              <a:rPr>
                <a:solidFill>
                  <a:srgbClr val="FFFFFF"/>
                </a:solidFill>
              </a:rPr>
              <a:t>. </a:t>
            </a:r>
            <a:endParaRPr>
              <a:solidFill>
                <a:srgbClr val="FFFFFF"/>
              </a:solidFill>
            </a:endParaRPr>
          </a:p>
          <a:p>
            <a:pPr marL="0" indent="0">
              <a:lnSpc>
                <a:spcPct val="120000"/>
              </a:lnSpc>
              <a:spcBef>
                <a:spcPts val="0"/>
              </a:spcBef>
              <a:buSzTx/>
              <a:buNone/>
              <a:defRPr sz="6400">
                <a:solidFill>
                  <a:srgbClr val="FFD479"/>
                </a:solidFill>
                <a:latin typeface="Gill Sans"/>
                <a:ea typeface="Gill Sans"/>
                <a:cs typeface="Gill Sans"/>
                <a:sym typeface="Gill Sans"/>
              </a:defRPr>
            </a:pPr>
            <a:r>
              <a:rPr>
                <a:solidFill>
                  <a:srgbClr val="FFFB00"/>
                </a:solidFill>
              </a:rPr>
              <a:t>Job:</a:t>
            </a:r>
            <a:r>
              <a:t>  </a:t>
            </a:r>
            <a:r>
              <a:rPr>
                <a:solidFill>
                  <a:srgbClr val="FFFFFF"/>
                </a:solidFill>
              </a:rPr>
              <a:t>Jesus is </a:t>
            </a:r>
            <a:r>
              <a:rPr i="1">
                <a:solidFill>
                  <a:srgbClr val="FFFFFF"/>
                </a:solidFill>
                <a:latin typeface="Palatino"/>
                <a:ea typeface="Palatino"/>
                <a:cs typeface="Palatino"/>
                <a:sym typeface="Palatino"/>
              </a:rPr>
              <a:t>our living Redeemer</a:t>
            </a:r>
            <a:r>
              <a:rPr>
                <a:solidFill>
                  <a:srgbClr val="FFFFFF"/>
                </a:solidFill>
              </a:rPr>
              <a:t>.</a:t>
            </a:r>
          </a:p>
          <a:p>
            <a:pPr marL="0" indent="0">
              <a:lnSpc>
                <a:spcPct val="120000"/>
              </a:lnSpc>
              <a:spcBef>
                <a:spcPts val="0"/>
              </a:spcBef>
              <a:buSzTx/>
              <a:buNone/>
              <a:defRPr sz="6400">
                <a:solidFill>
                  <a:srgbClr val="FFD479"/>
                </a:solidFill>
                <a:latin typeface="Gill Sans"/>
                <a:ea typeface="Gill Sans"/>
                <a:cs typeface="Gill Sans"/>
                <a:sym typeface="Gill Sans"/>
              </a:defRPr>
            </a:pPr>
            <a:r>
              <a:rPr>
                <a:solidFill>
                  <a:srgbClr val="FFFB00"/>
                </a:solidFill>
              </a:rPr>
              <a:t>Psalms:</a:t>
            </a:r>
            <a:r>
              <a:t>  </a:t>
            </a:r>
            <a:r>
              <a:rPr>
                <a:solidFill>
                  <a:srgbClr val="FFFFFF"/>
                </a:solidFill>
              </a:rPr>
              <a:t>Jesus is </a:t>
            </a:r>
            <a:r>
              <a:rPr i="1">
                <a:solidFill>
                  <a:srgbClr val="FFFFFF"/>
                </a:solidFill>
                <a:latin typeface="Palatino"/>
                <a:ea typeface="Palatino"/>
                <a:cs typeface="Palatino"/>
                <a:sym typeface="Palatino"/>
              </a:rPr>
              <a:t>the Good Shepherd.</a:t>
            </a:r>
            <a:endParaRPr>
              <a:solidFill>
                <a:srgbClr val="FFFFFF"/>
              </a:solidFill>
            </a:endParaRPr>
          </a:p>
          <a:p>
            <a:pPr marL="0" indent="0">
              <a:lnSpc>
                <a:spcPct val="120000"/>
              </a:lnSpc>
              <a:spcBef>
                <a:spcPts val="0"/>
              </a:spcBef>
              <a:buSzTx/>
              <a:buNone/>
              <a:defRPr sz="6400">
                <a:solidFill>
                  <a:srgbClr val="FFD479"/>
                </a:solidFill>
                <a:latin typeface="Gill Sans"/>
                <a:ea typeface="Gill Sans"/>
                <a:cs typeface="Gill Sans"/>
                <a:sym typeface="Gill Sans"/>
              </a:defRPr>
            </a:pPr>
            <a:r>
              <a:rPr>
                <a:solidFill>
                  <a:srgbClr val="FFFB00"/>
                </a:solidFill>
              </a:rPr>
              <a:t>Proverbs: </a:t>
            </a:r>
            <a:r>
              <a:rPr>
                <a:solidFill>
                  <a:srgbClr val="FFFFFF"/>
                </a:solidFill>
              </a:rPr>
              <a:t> Jesus is </a:t>
            </a:r>
            <a:r>
              <a:rPr i="1">
                <a:solidFill>
                  <a:srgbClr val="FFFFFF"/>
                </a:solidFill>
                <a:latin typeface="Palatino"/>
                <a:ea typeface="Palatino"/>
                <a:cs typeface="Palatino"/>
                <a:sym typeface="Palatino"/>
              </a:rPr>
              <a:t>the Wisdom of God</a:t>
            </a:r>
            <a:r>
              <a:rPr>
                <a:solidFill>
                  <a:srgbClr val="FFFFFF"/>
                </a:solidFill>
              </a:rPr>
              <a:t>.</a:t>
            </a:r>
            <a:endParaRPr>
              <a:solidFill>
                <a:srgbClr val="FFFFFF"/>
              </a:solidFill>
            </a:endParaRPr>
          </a:p>
          <a:p>
            <a:pPr marL="0" indent="0">
              <a:lnSpc>
                <a:spcPct val="120000"/>
              </a:lnSpc>
              <a:spcBef>
                <a:spcPts val="0"/>
              </a:spcBef>
              <a:buSzTx/>
              <a:buNone/>
              <a:defRPr sz="6400">
                <a:solidFill>
                  <a:srgbClr val="FFD479"/>
                </a:solidFill>
                <a:latin typeface="Gill Sans"/>
                <a:ea typeface="Gill Sans"/>
                <a:cs typeface="Gill Sans"/>
                <a:sym typeface="Gill Sans"/>
              </a:defRPr>
            </a:pPr>
            <a:r>
              <a:rPr>
                <a:solidFill>
                  <a:srgbClr val="FFFB00"/>
                </a:solidFill>
              </a:rPr>
              <a:t>Ecclesiastes:</a:t>
            </a:r>
            <a:r>
              <a:rPr>
                <a:solidFill>
                  <a:srgbClr val="FFFFFF"/>
                </a:solidFill>
              </a:rPr>
              <a:t>  Jesus is </a:t>
            </a:r>
            <a:r>
              <a:rPr i="1">
                <a:solidFill>
                  <a:srgbClr val="FFFFFF"/>
                </a:solidFill>
                <a:latin typeface="Palatino"/>
                <a:ea typeface="Palatino"/>
                <a:cs typeface="Palatino"/>
                <a:sym typeface="Palatino"/>
              </a:rPr>
              <a:t>our true Satisfaction</a:t>
            </a:r>
            <a:r>
              <a:rPr>
                <a:solidFill>
                  <a:srgbClr val="FFFFFF"/>
                </a:solidFill>
              </a:rPr>
              <a:t>.</a:t>
            </a:r>
            <a:endParaRPr>
              <a:solidFill>
                <a:srgbClr val="FFFFFF"/>
              </a:solidFill>
            </a:endParaRPr>
          </a:p>
          <a:p>
            <a:pPr marL="0" indent="0">
              <a:lnSpc>
                <a:spcPct val="120000"/>
              </a:lnSpc>
              <a:spcBef>
                <a:spcPts val="0"/>
              </a:spcBef>
              <a:buSzTx/>
              <a:buNone/>
              <a:defRPr sz="6400">
                <a:solidFill>
                  <a:srgbClr val="FFD479"/>
                </a:solidFill>
                <a:latin typeface="Gill Sans"/>
                <a:ea typeface="Gill Sans"/>
                <a:cs typeface="Gill Sans"/>
                <a:sym typeface="Gill Sans"/>
              </a:defRPr>
            </a:pPr>
            <a:r>
              <a:rPr>
                <a:solidFill>
                  <a:srgbClr val="FFFB00"/>
                </a:solidFill>
              </a:rPr>
              <a:t>Song of Solomon:</a:t>
            </a:r>
            <a:r>
              <a:rPr>
                <a:solidFill>
                  <a:srgbClr val="FFFFFF"/>
                </a:solidFill>
              </a:rPr>
              <a:t>  Jesus is </a:t>
            </a:r>
            <a:r>
              <a:rPr i="1">
                <a:solidFill>
                  <a:srgbClr val="FFFFFF"/>
                </a:solidFill>
                <a:latin typeface="Palatino"/>
                <a:ea typeface="Palatino"/>
                <a:cs typeface="Palatino"/>
                <a:sym typeface="Palatino"/>
              </a:rPr>
              <a:t>the Bridegroom</a:t>
            </a:r>
            <a:r>
              <a:rPr>
                <a:solidFill>
                  <a:srgbClr val="FFFFFF"/>
                </a:solidFill>
              </a:rPr>
              <a:t>.</a:t>
            </a:r>
            <a:endParaRPr>
              <a:solidFill>
                <a:srgbClr val="FFFFFF"/>
              </a:solidFill>
            </a:endParaRPr>
          </a:p>
          <a:p>
            <a:pPr marL="0" indent="0">
              <a:lnSpc>
                <a:spcPct val="120000"/>
              </a:lnSpc>
              <a:spcBef>
                <a:spcPts val="0"/>
              </a:spcBef>
              <a:buSzTx/>
              <a:buNone/>
              <a:defRPr sz="6400">
                <a:solidFill>
                  <a:srgbClr val="FFD479"/>
                </a:solidFill>
                <a:latin typeface="Gill Sans"/>
                <a:ea typeface="Gill Sans"/>
                <a:cs typeface="Gill Sans"/>
                <a:sym typeface="Gill Sans"/>
              </a:defRPr>
            </a:pPr>
            <a:r>
              <a:rPr>
                <a:solidFill>
                  <a:srgbClr val="FFFB00"/>
                </a:solidFill>
              </a:rPr>
              <a:t>Isaiah:</a:t>
            </a:r>
            <a:r>
              <a:rPr>
                <a:solidFill>
                  <a:srgbClr val="FFFFFF"/>
                </a:solidFill>
              </a:rPr>
              <a:t>  Jesus is </a:t>
            </a:r>
            <a:r>
              <a:rPr i="1">
                <a:solidFill>
                  <a:srgbClr val="FFFFFF"/>
                </a:solidFill>
                <a:latin typeface="Palatino"/>
                <a:ea typeface="Palatino"/>
                <a:cs typeface="Palatino"/>
                <a:sym typeface="Palatino"/>
              </a:rPr>
              <a:t>the Suffering Servant</a:t>
            </a:r>
            <a:r>
              <a:rPr>
                <a:solidFill>
                  <a:srgbClr val="FFFFFF"/>
                </a:solidFill>
              </a:rPr>
              <a:t>.</a:t>
            </a:r>
            <a:endParaRPr>
              <a:solidFill>
                <a:srgbClr val="FFFFFF"/>
              </a:solidFill>
            </a:endParaRPr>
          </a:p>
          <a:p>
            <a:pPr marL="0" indent="0">
              <a:lnSpc>
                <a:spcPct val="120000"/>
              </a:lnSpc>
              <a:spcBef>
                <a:spcPts val="0"/>
              </a:spcBef>
              <a:buSzTx/>
              <a:buNone/>
              <a:defRPr sz="6400">
                <a:solidFill>
                  <a:srgbClr val="FFD479"/>
                </a:solidFill>
                <a:latin typeface="Gill Sans"/>
                <a:ea typeface="Gill Sans"/>
                <a:cs typeface="Gill Sans"/>
                <a:sym typeface="Gill Sans"/>
              </a:defRPr>
            </a:pPr>
            <a:r>
              <a:rPr>
                <a:solidFill>
                  <a:srgbClr val="FFFB00"/>
                </a:solidFill>
              </a:rPr>
              <a:t>Jeremiah: </a:t>
            </a:r>
            <a:r>
              <a:rPr>
                <a:solidFill>
                  <a:srgbClr val="FFFFFF"/>
                </a:solidFill>
              </a:rPr>
              <a:t> Jesus is </a:t>
            </a:r>
            <a:r>
              <a:rPr i="1">
                <a:solidFill>
                  <a:srgbClr val="FFFFFF"/>
                </a:solidFill>
                <a:latin typeface="Palatino"/>
                <a:ea typeface="Palatino"/>
                <a:cs typeface="Palatino"/>
                <a:sym typeface="Palatino"/>
              </a:rPr>
              <a:t>the Righteous Branch</a:t>
            </a:r>
            <a:r>
              <a:rPr>
                <a:solidFill>
                  <a:srgbClr val="FFFFFF"/>
                </a:solidFill>
              </a:rPr>
              <a:t>.</a:t>
            </a:r>
            <a:endParaRPr>
              <a:solidFill>
                <a:srgbClr val="FFFFFF"/>
              </a:solidFill>
            </a:endParaRPr>
          </a:p>
        </p:txBody>
      </p:sp>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D9D3C2"/>
        </a:solidFill>
      </p:bgPr>
    </p:bg>
    <p:spTree>
      <p:nvGrpSpPr>
        <p:cNvPr id="1" name=""/>
        <p:cNvGrpSpPr/>
        <p:nvPr/>
      </p:nvGrpSpPr>
      <p:grpSpPr>
        <a:xfrm>
          <a:off x="0" y="0"/>
          <a:ext cx="0" cy="0"/>
          <a:chOff x="0" y="0"/>
          <a:chExt cx="0" cy="0"/>
        </a:xfrm>
      </p:grpSpPr>
      <p:sp>
        <p:nvSpPr>
          <p:cNvPr id="205" name="Rectangle"/>
          <p:cNvSpPr/>
          <p:nvPr/>
        </p:nvSpPr>
        <p:spPr>
          <a:xfrm>
            <a:off x="0" y="0"/>
            <a:ext cx="6538715" cy="13716000"/>
          </a:xfrm>
          <a:prstGeom prst="rect">
            <a:avLst/>
          </a:prstGeom>
          <a:solidFill>
            <a:srgbClr val="E5E6DF"/>
          </a:solidFill>
          <a:ln w="12700">
            <a:miter lim="400000"/>
          </a:ln>
        </p:spPr>
        <p:txBody>
          <a:bodyPr lIns="50800" tIns="50800" rIns="50800" bIns="50800" anchor="ctr"/>
          <a:lstStyle/>
          <a:p>
            <a:pPr algn="ctr">
              <a:spcBef>
                <a:spcPts val="0"/>
              </a:spcBef>
              <a:defRPr sz="3200">
                <a:latin typeface="+mn-lt"/>
                <a:ea typeface="+mn-ea"/>
                <a:cs typeface="+mn-cs"/>
                <a:sym typeface="Helvetica Neue Medium"/>
              </a:defRPr>
            </a:pPr>
          </a:p>
        </p:txBody>
      </p:sp>
      <p:pic>
        <p:nvPicPr>
          <p:cNvPr id="206" name="470145152_18431579872076134_2702373618665122184_n.jpg" descr="470145152_18431579872076134_2702373618665122184_n.jpg"/>
          <p:cNvPicPr>
            <a:picLocks noChangeAspect="1"/>
          </p:cNvPicPr>
          <p:nvPr/>
        </p:nvPicPr>
        <p:blipFill>
          <a:blip r:embed="rId2">
            <a:extLst/>
          </a:blip>
          <a:stretch>
            <a:fillRect/>
          </a:stretch>
        </p:blipFill>
        <p:spPr>
          <a:xfrm>
            <a:off x="5740222" y="0"/>
            <a:ext cx="12903556" cy="13716000"/>
          </a:xfrm>
          <a:prstGeom prst="rect">
            <a:avLst/>
          </a:prstGeom>
          <a:ln w="12700">
            <a:miter lim="400000"/>
          </a:ln>
        </p:spPr>
      </p:pic>
    </p:spTree>
  </p:cSld>
  <p:clrMapOvr>
    <a:masterClrMapping/>
  </p:clrMapOvr>
  <p:transition xmlns:p14="http://schemas.microsoft.com/office/powerpoint/2010/main" spd="med" advClick="1"/>
</p:sld>
</file>

<file path=ppt/slides/slide5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gradFill flip="none" rotWithShape="1">
          <a:gsLst>
            <a:gs pos="0">
              <a:schemeClr val="accent1">
                <a:hueOff val="373667"/>
                <a:lumOff val="-17254"/>
              </a:schemeClr>
            </a:gs>
            <a:gs pos="31993">
              <a:srgbClr val="001A31"/>
            </a:gs>
            <a:gs pos="69791">
              <a:srgbClr val="000000"/>
            </a:gs>
          </a:gsLst>
          <a:lin ang="5400000" scaled="0"/>
        </a:gradFill>
      </p:bgPr>
    </p:bg>
    <p:spTree>
      <p:nvGrpSpPr>
        <p:cNvPr id="1" name=""/>
        <p:cNvGrpSpPr/>
        <p:nvPr/>
      </p:nvGrpSpPr>
      <p:grpSpPr>
        <a:xfrm>
          <a:off x="0" y="0"/>
          <a:ext cx="0" cy="0"/>
          <a:chOff x="0" y="0"/>
          <a:chExt cx="0" cy="0"/>
        </a:xfrm>
      </p:grpSpPr>
      <p:sp>
        <p:nvSpPr>
          <p:cNvPr id="872" name="Lamentations:  Jesus is our hope.…"/>
          <p:cNvSpPr txBox="1"/>
          <p:nvPr>
            <p:ph type="body" idx="1"/>
          </p:nvPr>
        </p:nvSpPr>
        <p:spPr>
          <a:xfrm>
            <a:off x="1689100" y="1778000"/>
            <a:ext cx="21005800" cy="12103725"/>
          </a:xfrm>
          <a:prstGeom prst="rect">
            <a:avLst/>
          </a:prstGeom>
        </p:spPr>
        <p:txBody>
          <a:bodyPr anchor="t"/>
          <a:lstStyle/>
          <a:p>
            <a:pPr marL="0" indent="0">
              <a:lnSpc>
                <a:spcPct val="120000"/>
              </a:lnSpc>
              <a:spcBef>
                <a:spcPts val="0"/>
              </a:spcBef>
              <a:buSzTx/>
              <a:buNone/>
              <a:defRPr sz="6400">
                <a:solidFill>
                  <a:srgbClr val="FFD479"/>
                </a:solidFill>
                <a:latin typeface="Gill Sans"/>
                <a:ea typeface="Gill Sans"/>
                <a:cs typeface="Gill Sans"/>
                <a:sym typeface="Gill Sans"/>
              </a:defRPr>
            </a:pPr>
            <a:r>
              <a:rPr>
                <a:solidFill>
                  <a:srgbClr val="FFFB00"/>
                </a:solidFill>
              </a:rPr>
              <a:t>Lamentations:  </a:t>
            </a:r>
            <a:r>
              <a:rPr>
                <a:solidFill>
                  <a:srgbClr val="FFFFFF"/>
                </a:solidFill>
              </a:rPr>
              <a:t>Jesus is </a:t>
            </a:r>
            <a:r>
              <a:rPr i="1">
                <a:solidFill>
                  <a:srgbClr val="FFFFFF"/>
                </a:solidFill>
                <a:latin typeface="Palatino"/>
                <a:ea typeface="Palatino"/>
                <a:cs typeface="Palatino"/>
                <a:sym typeface="Palatino"/>
              </a:rPr>
              <a:t>our hope</a:t>
            </a:r>
            <a:r>
              <a:rPr>
                <a:solidFill>
                  <a:srgbClr val="FFFFFF"/>
                </a:solidFill>
              </a:rPr>
              <a:t>. </a:t>
            </a:r>
            <a:endParaRPr>
              <a:solidFill>
                <a:srgbClr val="FFFFFF"/>
              </a:solidFill>
            </a:endParaRPr>
          </a:p>
          <a:p>
            <a:pPr marL="0" indent="0">
              <a:lnSpc>
                <a:spcPct val="120000"/>
              </a:lnSpc>
              <a:spcBef>
                <a:spcPts val="0"/>
              </a:spcBef>
              <a:buSzTx/>
              <a:buNone/>
              <a:defRPr sz="6400">
                <a:solidFill>
                  <a:srgbClr val="FFD479"/>
                </a:solidFill>
                <a:latin typeface="Gill Sans"/>
                <a:ea typeface="Gill Sans"/>
                <a:cs typeface="Gill Sans"/>
                <a:sym typeface="Gill Sans"/>
              </a:defRPr>
            </a:pPr>
            <a:r>
              <a:rPr>
                <a:solidFill>
                  <a:srgbClr val="FFFB00"/>
                </a:solidFill>
              </a:rPr>
              <a:t>Ezekiel:</a:t>
            </a:r>
            <a:r>
              <a:t>  </a:t>
            </a:r>
            <a:r>
              <a:rPr>
                <a:solidFill>
                  <a:srgbClr val="FFFFFF"/>
                </a:solidFill>
              </a:rPr>
              <a:t>Jesus is </a:t>
            </a:r>
            <a:r>
              <a:rPr i="1">
                <a:solidFill>
                  <a:srgbClr val="FFFFFF"/>
                </a:solidFill>
                <a:latin typeface="Palatino"/>
                <a:ea typeface="Palatino"/>
                <a:cs typeface="Palatino"/>
                <a:sym typeface="Palatino"/>
              </a:rPr>
              <a:t>the Good Shepherd</a:t>
            </a:r>
            <a:r>
              <a:rPr>
                <a:solidFill>
                  <a:srgbClr val="FFFFFF"/>
                </a:solidFill>
              </a:rPr>
              <a:t>.</a:t>
            </a:r>
          </a:p>
          <a:p>
            <a:pPr marL="0" indent="0">
              <a:lnSpc>
                <a:spcPct val="120000"/>
              </a:lnSpc>
              <a:spcBef>
                <a:spcPts val="0"/>
              </a:spcBef>
              <a:buSzTx/>
              <a:buNone/>
              <a:defRPr sz="6400">
                <a:solidFill>
                  <a:srgbClr val="FFD479"/>
                </a:solidFill>
                <a:latin typeface="Gill Sans"/>
                <a:ea typeface="Gill Sans"/>
                <a:cs typeface="Gill Sans"/>
                <a:sym typeface="Gill Sans"/>
              </a:defRPr>
            </a:pPr>
            <a:r>
              <a:rPr>
                <a:solidFill>
                  <a:srgbClr val="FFFB00"/>
                </a:solidFill>
              </a:rPr>
              <a:t>Daniel:</a:t>
            </a:r>
            <a:r>
              <a:t>  </a:t>
            </a:r>
            <a:r>
              <a:rPr>
                <a:solidFill>
                  <a:srgbClr val="FFFFFF"/>
                </a:solidFill>
              </a:rPr>
              <a:t>Jesus is </a:t>
            </a:r>
            <a:r>
              <a:rPr i="1">
                <a:solidFill>
                  <a:srgbClr val="FFFFFF"/>
                </a:solidFill>
                <a:latin typeface="Palatino"/>
                <a:ea typeface="Palatino"/>
                <a:cs typeface="Palatino"/>
                <a:sym typeface="Palatino"/>
              </a:rPr>
              <a:t>the Son of Man</a:t>
            </a:r>
            <a:r>
              <a:rPr>
                <a:solidFill>
                  <a:srgbClr val="FFFFFF"/>
                </a:solidFill>
              </a:rPr>
              <a:t>.</a:t>
            </a:r>
            <a:endParaRPr>
              <a:solidFill>
                <a:srgbClr val="FFFFFF"/>
              </a:solidFill>
            </a:endParaRPr>
          </a:p>
          <a:p>
            <a:pPr marL="0" indent="0">
              <a:lnSpc>
                <a:spcPct val="120000"/>
              </a:lnSpc>
              <a:spcBef>
                <a:spcPts val="0"/>
              </a:spcBef>
              <a:buSzTx/>
              <a:buNone/>
              <a:defRPr sz="6400">
                <a:solidFill>
                  <a:srgbClr val="FFD479"/>
                </a:solidFill>
                <a:latin typeface="Gill Sans"/>
                <a:ea typeface="Gill Sans"/>
                <a:cs typeface="Gill Sans"/>
                <a:sym typeface="Gill Sans"/>
              </a:defRPr>
            </a:pPr>
            <a:r>
              <a:rPr>
                <a:solidFill>
                  <a:srgbClr val="FFFB00"/>
                </a:solidFill>
              </a:rPr>
              <a:t>Hosea: </a:t>
            </a:r>
            <a:r>
              <a:rPr>
                <a:solidFill>
                  <a:srgbClr val="FFFFFF"/>
                </a:solidFill>
              </a:rPr>
              <a:t> Jesus is </a:t>
            </a:r>
            <a:r>
              <a:rPr i="1">
                <a:solidFill>
                  <a:srgbClr val="FFFFFF"/>
                </a:solidFill>
                <a:latin typeface="Palatino"/>
                <a:ea typeface="Palatino"/>
                <a:cs typeface="Palatino"/>
                <a:sym typeface="Palatino"/>
              </a:rPr>
              <a:t>the faithful Bridegroom</a:t>
            </a:r>
            <a:r>
              <a:rPr>
                <a:solidFill>
                  <a:srgbClr val="FFFFFF"/>
                </a:solidFill>
              </a:rPr>
              <a:t>.</a:t>
            </a:r>
            <a:endParaRPr>
              <a:solidFill>
                <a:srgbClr val="FFFFFF"/>
              </a:solidFill>
            </a:endParaRPr>
          </a:p>
          <a:p>
            <a:pPr marL="0" indent="0">
              <a:lnSpc>
                <a:spcPct val="120000"/>
              </a:lnSpc>
              <a:spcBef>
                <a:spcPts val="0"/>
              </a:spcBef>
              <a:buSzTx/>
              <a:buNone/>
              <a:defRPr sz="6400">
                <a:solidFill>
                  <a:srgbClr val="FFD479"/>
                </a:solidFill>
                <a:latin typeface="Gill Sans"/>
                <a:ea typeface="Gill Sans"/>
                <a:cs typeface="Gill Sans"/>
                <a:sym typeface="Gill Sans"/>
              </a:defRPr>
            </a:pPr>
            <a:r>
              <a:rPr>
                <a:solidFill>
                  <a:srgbClr val="FFFB00"/>
                </a:solidFill>
              </a:rPr>
              <a:t>Joel:</a:t>
            </a:r>
            <a:r>
              <a:rPr>
                <a:solidFill>
                  <a:srgbClr val="FFFFFF"/>
                </a:solidFill>
              </a:rPr>
              <a:t>  Jesus is </a:t>
            </a:r>
            <a:r>
              <a:rPr i="1">
                <a:solidFill>
                  <a:srgbClr val="FFFFFF"/>
                </a:solidFill>
                <a:latin typeface="Palatino"/>
                <a:ea typeface="Palatino"/>
                <a:cs typeface="Palatino"/>
                <a:sym typeface="Palatino"/>
              </a:rPr>
              <a:t>the Baptizer with the Holy Spirit</a:t>
            </a:r>
            <a:r>
              <a:rPr>
                <a:solidFill>
                  <a:srgbClr val="FFFFFF"/>
                </a:solidFill>
              </a:rPr>
              <a:t>.</a:t>
            </a:r>
            <a:endParaRPr>
              <a:solidFill>
                <a:srgbClr val="FFFFFF"/>
              </a:solidFill>
            </a:endParaRPr>
          </a:p>
          <a:p>
            <a:pPr marL="0" indent="0">
              <a:lnSpc>
                <a:spcPct val="120000"/>
              </a:lnSpc>
              <a:spcBef>
                <a:spcPts val="0"/>
              </a:spcBef>
              <a:buSzTx/>
              <a:buNone/>
              <a:defRPr sz="6400">
                <a:solidFill>
                  <a:srgbClr val="FFD479"/>
                </a:solidFill>
                <a:latin typeface="Gill Sans"/>
                <a:ea typeface="Gill Sans"/>
                <a:cs typeface="Gill Sans"/>
                <a:sym typeface="Gill Sans"/>
              </a:defRPr>
            </a:pPr>
            <a:r>
              <a:rPr>
                <a:solidFill>
                  <a:srgbClr val="FFFB00"/>
                </a:solidFill>
              </a:rPr>
              <a:t>Amos:</a:t>
            </a:r>
            <a:r>
              <a:rPr>
                <a:solidFill>
                  <a:srgbClr val="FFFFFF"/>
                </a:solidFill>
              </a:rPr>
              <a:t>  Jesus is </a:t>
            </a:r>
            <a:r>
              <a:rPr i="1">
                <a:solidFill>
                  <a:srgbClr val="FFFFFF"/>
                </a:solidFill>
                <a:latin typeface="Palatino"/>
                <a:ea typeface="Palatino"/>
                <a:cs typeface="Palatino"/>
                <a:sym typeface="Palatino"/>
              </a:rPr>
              <a:t>the Burden Bearer.</a:t>
            </a:r>
            <a:endParaRPr>
              <a:solidFill>
                <a:srgbClr val="FFFFFF"/>
              </a:solidFill>
            </a:endParaRPr>
          </a:p>
          <a:p>
            <a:pPr marL="0" indent="0">
              <a:lnSpc>
                <a:spcPct val="120000"/>
              </a:lnSpc>
              <a:spcBef>
                <a:spcPts val="0"/>
              </a:spcBef>
              <a:buSzTx/>
              <a:buNone/>
              <a:defRPr sz="6400">
                <a:solidFill>
                  <a:srgbClr val="FFD479"/>
                </a:solidFill>
                <a:latin typeface="Gill Sans"/>
                <a:ea typeface="Gill Sans"/>
                <a:cs typeface="Gill Sans"/>
                <a:sym typeface="Gill Sans"/>
              </a:defRPr>
            </a:pPr>
            <a:r>
              <a:rPr>
                <a:solidFill>
                  <a:srgbClr val="FFFB00"/>
                </a:solidFill>
              </a:rPr>
              <a:t>Obadiah:</a:t>
            </a:r>
            <a:r>
              <a:rPr>
                <a:solidFill>
                  <a:srgbClr val="FFFFFF"/>
                </a:solidFill>
              </a:rPr>
              <a:t>  Jesus is </a:t>
            </a:r>
            <a:r>
              <a:rPr i="1">
                <a:solidFill>
                  <a:srgbClr val="FFFFFF"/>
                </a:solidFill>
                <a:latin typeface="Palatino"/>
                <a:ea typeface="Palatino"/>
                <a:cs typeface="Palatino"/>
                <a:sym typeface="Palatino"/>
              </a:rPr>
              <a:t>our Mighty Savior.</a:t>
            </a:r>
            <a:endParaRPr>
              <a:solidFill>
                <a:srgbClr val="FFFFFF"/>
              </a:solidFill>
            </a:endParaRPr>
          </a:p>
          <a:p>
            <a:pPr marL="0" indent="0">
              <a:lnSpc>
                <a:spcPct val="120000"/>
              </a:lnSpc>
              <a:spcBef>
                <a:spcPts val="0"/>
              </a:spcBef>
              <a:buSzTx/>
              <a:buNone/>
              <a:defRPr sz="6400">
                <a:solidFill>
                  <a:srgbClr val="FFD479"/>
                </a:solidFill>
                <a:latin typeface="Gill Sans"/>
                <a:ea typeface="Gill Sans"/>
                <a:cs typeface="Gill Sans"/>
                <a:sym typeface="Gill Sans"/>
              </a:defRPr>
            </a:pPr>
            <a:r>
              <a:rPr>
                <a:solidFill>
                  <a:srgbClr val="FFFB00"/>
                </a:solidFill>
              </a:rPr>
              <a:t>Jonah: </a:t>
            </a:r>
            <a:r>
              <a:rPr>
                <a:solidFill>
                  <a:srgbClr val="FFFFFF"/>
                </a:solidFill>
              </a:rPr>
              <a:t> Jesus is </a:t>
            </a:r>
            <a:r>
              <a:rPr i="1">
                <a:solidFill>
                  <a:srgbClr val="FFFFFF"/>
                </a:solidFill>
                <a:latin typeface="Palatino"/>
                <a:ea typeface="Palatino"/>
                <a:cs typeface="Palatino"/>
                <a:sym typeface="Palatino"/>
              </a:rPr>
              <a:t>the Risen One</a:t>
            </a:r>
            <a:r>
              <a:rPr>
                <a:solidFill>
                  <a:srgbClr val="FFFFFF"/>
                </a:solidFill>
              </a:rPr>
              <a:t>.</a:t>
            </a:r>
            <a:endParaRPr>
              <a:solidFill>
                <a:srgbClr val="FFFFFF"/>
              </a:solidFill>
            </a:endParaRPr>
          </a:p>
        </p:txBody>
      </p:sp>
    </p:spTree>
  </p:cSld>
  <p:clrMapOvr>
    <a:masterClrMapping/>
  </p:clrMapOvr>
  <p:transition xmlns:p14="http://schemas.microsoft.com/office/powerpoint/2010/main" spd="med" advClick="1"/>
</p:sld>
</file>

<file path=ppt/slides/slide5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gradFill flip="none" rotWithShape="1">
          <a:gsLst>
            <a:gs pos="0">
              <a:schemeClr val="accent1">
                <a:hueOff val="373667"/>
                <a:lumOff val="-17254"/>
              </a:schemeClr>
            </a:gs>
            <a:gs pos="31993">
              <a:srgbClr val="001A31"/>
            </a:gs>
            <a:gs pos="69791">
              <a:srgbClr val="000000"/>
            </a:gs>
          </a:gsLst>
          <a:lin ang="5400000" scaled="0"/>
        </a:gradFill>
      </p:bgPr>
    </p:bg>
    <p:spTree>
      <p:nvGrpSpPr>
        <p:cNvPr id="1" name=""/>
        <p:cNvGrpSpPr/>
        <p:nvPr/>
      </p:nvGrpSpPr>
      <p:grpSpPr>
        <a:xfrm>
          <a:off x="0" y="0"/>
          <a:ext cx="0" cy="0"/>
          <a:chOff x="0" y="0"/>
          <a:chExt cx="0" cy="0"/>
        </a:xfrm>
      </p:grpSpPr>
      <p:sp>
        <p:nvSpPr>
          <p:cNvPr id="874" name="Micah:  Jesus is the Ruler born in Bethlehem.…"/>
          <p:cNvSpPr txBox="1"/>
          <p:nvPr>
            <p:ph type="body" idx="1"/>
          </p:nvPr>
        </p:nvSpPr>
        <p:spPr>
          <a:xfrm>
            <a:off x="1689100" y="1778000"/>
            <a:ext cx="21005800" cy="11356299"/>
          </a:xfrm>
          <a:prstGeom prst="rect">
            <a:avLst/>
          </a:prstGeom>
        </p:spPr>
        <p:txBody>
          <a:bodyPr anchor="t"/>
          <a:lstStyle/>
          <a:p>
            <a:pPr marL="0" indent="0">
              <a:lnSpc>
                <a:spcPct val="120000"/>
              </a:lnSpc>
              <a:spcBef>
                <a:spcPts val="0"/>
              </a:spcBef>
              <a:buSzTx/>
              <a:buNone/>
              <a:defRPr sz="6400">
                <a:solidFill>
                  <a:srgbClr val="FFD479"/>
                </a:solidFill>
                <a:latin typeface="Gill Sans"/>
                <a:ea typeface="Gill Sans"/>
                <a:cs typeface="Gill Sans"/>
                <a:sym typeface="Gill Sans"/>
              </a:defRPr>
            </a:pPr>
            <a:r>
              <a:rPr>
                <a:solidFill>
                  <a:srgbClr val="FFFB00"/>
                </a:solidFill>
              </a:rPr>
              <a:t>Micah:  </a:t>
            </a:r>
            <a:r>
              <a:rPr>
                <a:solidFill>
                  <a:srgbClr val="FFFFFF"/>
                </a:solidFill>
              </a:rPr>
              <a:t>Jesus is </a:t>
            </a:r>
            <a:r>
              <a:rPr i="1">
                <a:solidFill>
                  <a:srgbClr val="FFFFFF"/>
                </a:solidFill>
                <a:latin typeface="Palatino"/>
                <a:ea typeface="Palatino"/>
                <a:cs typeface="Palatino"/>
                <a:sym typeface="Palatino"/>
              </a:rPr>
              <a:t>the Ruler born in Bethlehem</a:t>
            </a:r>
            <a:r>
              <a:rPr>
                <a:solidFill>
                  <a:srgbClr val="FFFFFF"/>
                </a:solidFill>
              </a:rPr>
              <a:t>. </a:t>
            </a:r>
            <a:endParaRPr>
              <a:solidFill>
                <a:srgbClr val="FFFFFF"/>
              </a:solidFill>
            </a:endParaRPr>
          </a:p>
          <a:p>
            <a:pPr marL="0" indent="0">
              <a:lnSpc>
                <a:spcPct val="120000"/>
              </a:lnSpc>
              <a:spcBef>
                <a:spcPts val="0"/>
              </a:spcBef>
              <a:buSzTx/>
              <a:buNone/>
              <a:defRPr sz="6400">
                <a:solidFill>
                  <a:srgbClr val="FFD479"/>
                </a:solidFill>
                <a:latin typeface="Gill Sans"/>
                <a:ea typeface="Gill Sans"/>
                <a:cs typeface="Gill Sans"/>
                <a:sym typeface="Gill Sans"/>
              </a:defRPr>
            </a:pPr>
            <a:r>
              <a:rPr>
                <a:solidFill>
                  <a:srgbClr val="FFFB00"/>
                </a:solidFill>
              </a:rPr>
              <a:t>Nahum:</a:t>
            </a:r>
            <a:r>
              <a:t>  </a:t>
            </a:r>
            <a:r>
              <a:rPr>
                <a:solidFill>
                  <a:srgbClr val="FFFFFF"/>
                </a:solidFill>
              </a:rPr>
              <a:t>Jesus is </a:t>
            </a:r>
            <a:r>
              <a:rPr i="1">
                <a:solidFill>
                  <a:srgbClr val="FFFFFF"/>
                </a:solidFill>
                <a:latin typeface="Palatino"/>
                <a:ea typeface="Palatino"/>
                <a:cs typeface="Palatino"/>
                <a:sym typeface="Palatino"/>
              </a:rPr>
              <a:t>the Avenger of God’s people.</a:t>
            </a:r>
          </a:p>
          <a:p>
            <a:pPr marL="0" indent="0">
              <a:lnSpc>
                <a:spcPct val="120000"/>
              </a:lnSpc>
              <a:spcBef>
                <a:spcPts val="0"/>
              </a:spcBef>
              <a:buSzTx/>
              <a:buNone/>
              <a:defRPr sz="6400">
                <a:solidFill>
                  <a:srgbClr val="FFD479"/>
                </a:solidFill>
                <a:latin typeface="Gill Sans"/>
                <a:ea typeface="Gill Sans"/>
                <a:cs typeface="Gill Sans"/>
                <a:sym typeface="Gill Sans"/>
              </a:defRPr>
            </a:pPr>
            <a:r>
              <a:rPr>
                <a:solidFill>
                  <a:srgbClr val="FFFB00"/>
                </a:solidFill>
              </a:rPr>
              <a:t>Habakkuk:</a:t>
            </a:r>
            <a:r>
              <a:t>  </a:t>
            </a:r>
            <a:r>
              <a:rPr>
                <a:solidFill>
                  <a:srgbClr val="FFFFFF"/>
                </a:solidFill>
              </a:rPr>
              <a:t>Jesus is </a:t>
            </a:r>
            <a:r>
              <a:rPr i="1">
                <a:solidFill>
                  <a:srgbClr val="FFFFFF"/>
                </a:solidFill>
                <a:latin typeface="Palatino"/>
                <a:ea typeface="Palatino"/>
                <a:cs typeface="Palatino"/>
                <a:sym typeface="Palatino"/>
              </a:rPr>
              <a:t>the Holy One</a:t>
            </a:r>
            <a:r>
              <a:rPr>
                <a:solidFill>
                  <a:srgbClr val="FFFFFF"/>
                </a:solidFill>
              </a:rPr>
              <a:t>.</a:t>
            </a:r>
            <a:endParaRPr>
              <a:solidFill>
                <a:srgbClr val="FFFFFF"/>
              </a:solidFill>
            </a:endParaRPr>
          </a:p>
          <a:p>
            <a:pPr marL="0" indent="0">
              <a:lnSpc>
                <a:spcPct val="120000"/>
              </a:lnSpc>
              <a:spcBef>
                <a:spcPts val="0"/>
              </a:spcBef>
              <a:buSzTx/>
              <a:buNone/>
              <a:defRPr sz="6400">
                <a:solidFill>
                  <a:srgbClr val="FFD479"/>
                </a:solidFill>
                <a:latin typeface="Gill Sans"/>
                <a:ea typeface="Gill Sans"/>
                <a:cs typeface="Gill Sans"/>
                <a:sym typeface="Gill Sans"/>
              </a:defRPr>
            </a:pPr>
            <a:r>
              <a:rPr>
                <a:solidFill>
                  <a:srgbClr val="FFFB00"/>
                </a:solidFill>
              </a:rPr>
              <a:t>Zephaniah: </a:t>
            </a:r>
            <a:r>
              <a:rPr>
                <a:solidFill>
                  <a:srgbClr val="FFFFFF"/>
                </a:solidFill>
              </a:rPr>
              <a:t> Jesus is </a:t>
            </a:r>
            <a:r>
              <a:rPr i="1">
                <a:solidFill>
                  <a:srgbClr val="FFFFFF"/>
                </a:solidFill>
                <a:latin typeface="Palatino"/>
                <a:ea typeface="Palatino"/>
                <a:cs typeface="Palatino"/>
                <a:sym typeface="Palatino"/>
              </a:rPr>
              <a:t>the Mighty One who saves</a:t>
            </a:r>
            <a:r>
              <a:rPr>
                <a:solidFill>
                  <a:srgbClr val="FFFFFF"/>
                </a:solidFill>
              </a:rPr>
              <a:t>.</a:t>
            </a:r>
            <a:endParaRPr>
              <a:solidFill>
                <a:srgbClr val="FFFFFF"/>
              </a:solidFill>
            </a:endParaRPr>
          </a:p>
          <a:p>
            <a:pPr marL="0" indent="0">
              <a:lnSpc>
                <a:spcPct val="120000"/>
              </a:lnSpc>
              <a:spcBef>
                <a:spcPts val="0"/>
              </a:spcBef>
              <a:buSzTx/>
              <a:buNone/>
              <a:defRPr sz="6400">
                <a:solidFill>
                  <a:srgbClr val="FFD479"/>
                </a:solidFill>
                <a:latin typeface="Gill Sans"/>
                <a:ea typeface="Gill Sans"/>
                <a:cs typeface="Gill Sans"/>
                <a:sym typeface="Gill Sans"/>
              </a:defRPr>
            </a:pPr>
            <a:r>
              <a:rPr>
                <a:solidFill>
                  <a:srgbClr val="FFFB00"/>
                </a:solidFill>
              </a:rPr>
              <a:t>Haggai:</a:t>
            </a:r>
            <a:r>
              <a:rPr>
                <a:solidFill>
                  <a:srgbClr val="FFFFFF"/>
                </a:solidFill>
              </a:rPr>
              <a:t>  Jesus is </a:t>
            </a:r>
            <a:r>
              <a:rPr i="1">
                <a:solidFill>
                  <a:srgbClr val="FFFFFF"/>
                </a:solidFill>
                <a:latin typeface="Palatino"/>
                <a:ea typeface="Palatino"/>
                <a:cs typeface="Palatino"/>
                <a:sym typeface="Palatino"/>
              </a:rPr>
              <a:t>the Desire of all nations</a:t>
            </a:r>
            <a:r>
              <a:rPr>
                <a:solidFill>
                  <a:srgbClr val="FFFFFF"/>
                </a:solidFill>
              </a:rPr>
              <a:t>.</a:t>
            </a:r>
            <a:endParaRPr>
              <a:solidFill>
                <a:srgbClr val="FFFFFF"/>
              </a:solidFill>
            </a:endParaRPr>
          </a:p>
          <a:p>
            <a:pPr marL="0" indent="0">
              <a:lnSpc>
                <a:spcPct val="120000"/>
              </a:lnSpc>
              <a:spcBef>
                <a:spcPts val="0"/>
              </a:spcBef>
              <a:buSzTx/>
              <a:buNone/>
              <a:defRPr sz="6400">
                <a:solidFill>
                  <a:srgbClr val="FFD479"/>
                </a:solidFill>
                <a:latin typeface="Gill Sans"/>
                <a:ea typeface="Gill Sans"/>
                <a:cs typeface="Gill Sans"/>
                <a:sym typeface="Gill Sans"/>
              </a:defRPr>
            </a:pPr>
            <a:r>
              <a:rPr>
                <a:solidFill>
                  <a:srgbClr val="FFFB00"/>
                </a:solidFill>
              </a:rPr>
              <a:t>Zechariah:</a:t>
            </a:r>
            <a:r>
              <a:rPr>
                <a:solidFill>
                  <a:srgbClr val="FFFFFF"/>
                </a:solidFill>
              </a:rPr>
              <a:t>  Jesus is </a:t>
            </a:r>
            <a:r>
              <a:rPr i="1">
                <a:solidFill>
                  <a:srgbClr val="FFFFFF"/>
                </a:solidFill>
                <a:latin typeface="Palatino"/>
                <a:ea typeface="Palatino"/>
                <a:cs typeface="Palatino"/>
                <a:sym typeface="Palatino"/>
              </a:rPr>
              <a:t>the Pierced Messiah.</a:t>
            </a:r>
            <a:endParaRPr>
              <a:solidFill>
                <a:srgbClr val="FFFFFF"/>
              </a:solidFill>
            </a:endParaRPr>
          </a:p>
          <a:p>
            <a:pPr marL="0" indent="0">
              <a:lnSpc>
                <a:spcPct val="120000"/>
              </a:lnSpc>
              <a:spcBef>
                <a:spcPts val="0"/>
              </a:spcBef>
              <a:buSzTx/>
              <a:buNone/>
              <a:defRPr sz="6400">
                <a:solidFill>
                  <a:srgbClr val="FFD479"/>
                </a:solidFill>
                <a:latin typeface="Gill Sans"/>
                <a:ea typeface="Gill Sans"/>
                <a:cs typeface="Gill Sans"/>
                <a:sym typeface="Gill Sans"/>
              </a:defRPr>
            </a:pPr>
            <a:r>
              <a:rPr>
                <a:solidFill>
                  <a:srgbClr val="FFFB00"/>
                </a:solidFill>
              </a:rPr>
              <a:t>Malachi:</a:t>
            </a:r>
            <a:r>
              <a:rPr>
                <a:solidFill>
                  <a:srgbClr val="FFFFFF"/>
                </a:solidFill>
              </a:rPr>
              <a:t>  Jesus is </a:t>
            </a:r>
            <a:r>
              <a:rPr i="1">
                <a:solidFill>
                  <a:srgbClr val="FFFFFF"/>
                </a:solidFill>
                <a:latin typeface="Palatino"/>
                <a:ea typeface="Palatino"/>
                <a:cs typeface="Palatino"/>
                <a:sym typeface="Palatino"/>
              </a:rPr>
              <a:t>the Sun of Righteousness.</a:t>
            </a:r>
          </a:p>
        </p:txBody>
      </p:sp>
    </p:spTree>
  </p:cSld>
  <p:clrMapOvr>
    <a:masterClrMapping/>
  </p:clrMapOvr>
  <p:transition xmlns:p14="http://schemas.microsoft.com/office/powerpoint/2010/main" spd="med" advClick="1"/>
</p:sld>
</file>

<file path=ppt/slides/slide5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gradFill flip="none" rotWithShape="1">
          <a:gsLst>
            <a:gs pos="0">
              <a:schemeClr val="accent1">
                <a:hueOff val="373667"/>
                <a:lumOff val="-17254"/>
              </a:schemeClr>
            </a:gs>
            <a:gs pos="31993">
              <a:srgbClr val="001A31"/>
            </a:gs>
            <a:gs pos="69791">
              <a:srgbClr val="000000"/>
            </a:gs>
          </a:gsLst>
          <a:lin ang="5400000" scaled="0"/>
        </a:gradFill>
      </p:bgPr>
    </p:bg>
    <p:spTree>
      <p:nvGrpSpPr>
        <p:cNvPr id="1" name=""/>
        <p:cNvGrpSpPr/>
        <p:nvPr/>
      </p:nvGrpSpPr>
      <p:grpSpPr>
        <a:xfrm>
          <a:off x="0" y="0"/>
          <a:ext cx="0" cy="0"/>
          <a:chOff x="0" y="0"/>
          <a:chExt cx="0" cy="0"/>
        </a:xfrm>
      </p:grpSpPr>
      <p:sp>
        <p:nvSpPr>
          <p:cNvPr id="876" name="Matthew:  Jesus is the Promised Messiah.…"/>
          <p:cNvSpPr txBox="1"/>
          <p:nvPr>
            <p:ph type="body" idx="1"/>
          </p:nvPr>
        </p:nvSpPr>
        <p:spPr>
          <a:xfrm>
            <a:off x="1689100" y="1778000"/>
            <a:ext cx="21005800" cy="12013888"/>
          </a:xfrm>
          <a:prstGeom prst="rect">
            <a:avLst/>
          </a:prstGeom>
        </p:spPr>
        <p:txBody>
          <a:bodyPr anchor="t"/>
          <a:lstStyle/>
          <a:p>
            <a:pPr marL="0" indent="0">
              <a:lnSpc>
                <a:spcPct val="120000"/>
              </a:lnSpc>
              <a:spcBef>
                <a:spcPts val="0"/>
              </a:spcBef>
              <a:buSzTx/>
              <a:buNone/>
              <a:defRPr sz="6400">
                <a:solidFill>
                  <a:srgbClr val="FFD479"/>
                </a:solidFill>
                <a:latin typeface="Gill Sans"/>
                <a:ea typeface="Gill Sans"/>
                <a:cs typeface="Gill Sans"/>
                <a:sym typeface="Gill Sans"/>
              </a:defRPr>
            </a:pPr>
            <a:r>
              <a:rPr>
                <a:solidFill>
                  <a:srgbClr val="FFFB00"/>
                </a:solidFill>
              </a:rPr>
              <a:t>Matthew:</a:t>
            </a:r>
            <a:r>
              <a:t>  </a:t>
            </a:r>
            <a:r>
              <a:rPr>
                <a:solidFill>
                  <a:srgbClr val="FFFFFF"/>
                </a:solidFill>
              </a:rPr>
              <a:t>Jesus is </a:t>
            </a:r>
            <a:r>
              <a:rPr i="1">
                <a:solidFill>
                  <a:srgbClr val="FFFFFF"/>
                </a:solidFill>
                <a:latin typeface="Palatino"/>
                <a:ea typeface="Palatino"/>
                <a:cs typeface="Palatino"/>
                <a:sym typeface="Palatino"/>
              </a:rPr>
              <a:t>the Promised Messiah</a:t>
            </a:r>
            <a:r>
              <a:rPr>
                <a:solidFill>
                  <a:srgbClr val="FFFFFF"/>
                </a:solidFill>
              </a:rPr>
              <a:t>.</a:t>
            </a:r>
          </a:p>
          <a:p>
            <a:pPr marL="0" indent="0">
              <a:lnSpc>
                <a:spcPct val="120000"/>
              </a:lnSpc>
              <a:spcBef>
                <a:spcPts val="0"/>
              </a:spcBef>
              <a:buSzTx/>
              <a:buNone/>
              <a:defRPr sz="6400">
                <a:solidFill>
                  <a:srgbClr val="FFD479"/>
                </a:solidFill>
                <a:latin typeface="Gill Sans"/>
                <a:ea typeface="Gill Sans"/>
                <a:cs typeface="Gill Sans"/>
                <a:sym typeface="Gill Sans"/>
              </a:defRPr>
            </a:pPr>
            <a:r>
              <a:rPr>
                <a:solidFill>
                  <a:srgbClr val="FFFB00"/>
                </a:solidFill>
              </a:rPr>
              <a:t>Mark:</a:t>
            </a:r>
            <a:r>
              <a:t>  </a:t>
            </a:r>
            <a:r>
              <a:rPr>
                <a:solidFill>
                  <a:srgbClr val="FFFFFF"/>
                </a:solidFill>
              </a:rPr>
              <a:t>Jesus is </a:t>
            </a:r>
            <a:r>
              <a:rPr i="1">
                <a:solidFill>
                  <a:srgbClr val="FFFFFF"/>
                </a:solidFill>
                <a:latin typeface="Palatino"/>
                <a:ea typeface="Palatino"/>
                <a:cs typeface="Palatino"/>
                <a:sym typeface="Palatino"/>
              </a:rPr>
              <a:t>the Servant King</a:t>
            </a:r>
            <a:r>
              <a:rPr>
                <a:solidFill>
                  <a:srgbClr val="FFFFFF"/>
                </a:solidFill>
              </a:rPr>
              <a:t>.</a:t>
            </a:r>
            <a:endParaRPr>
              <a:solidFill>
                <a:srgbClr val="FFFFFF"/>
              </a:solidFill>
            </a:endParaRPr>
          </a:p>
          <a:p>
            <a:pPr marL="0" indent="0">
              <a:lnSpc>
                <a:spcPct val="120000"/>
              </a:lnSpc>
              <a:spcBef>
                <a:spcPts val="0"/>
              </a:spcBef>
              <a:buSzTx/>
              <a:buNone/>
              <a:defRPr sz="6400">
                <a:solidFill>
                  <a:srgbClr val="FFD479"/>
                </a:solidFill>
                <a:latin typeface="Gill Sans"/>
                <a:ea typeface="Gill Sans"/>
                <a:cs typeface="Gill Sans"/>
                <a:sym typeface="Gill Sans"/>
              </a:defRPr>
            </a:pPr>
            <a:r>
              <a:rPr>
                <a:solidFill>
                  <a:srgbClr val="FFFB00"/>
                </a:solidFill>
              </a:rPr>
              <a:t>Luke: </a:t>
            </a:r>
            <a:r>
              <a:rPr>
                <a:solidFill>
                  <a:srgbClr val="FFFFFF"/>
                </a:solidFill>
              </a:rPr>
              <a:t> Jesus is </a:t>
            </a:r>
            <a:r>
              <a:rPr i="1">
                <a:solidFill>
                  <a:srgbClr val="FFFFFF"/>
                </a:solidFill>
                <a:latin typeface="Palatino"/>
                <a:ea typeface="Palatino"/>
                <a:cs typeface="Palatino"/>
                <a:sym typeface="Palatino"/>
              </a:rPr>
              <a:t>the Son of Man</a:t>
            </a:r>
            <a:r>
              <a:rPr>
                <a:solidFill>
                  <a:srgbClr val="FFFFFF"/>
                </a:solidFill>
              </a:rPr>
              <a:t>.</a:t>
            </a:r>
            <a:endParaRPr>
              <a:solidFill>
                <a:srgbClr val="FFFFFF"/>
              </a:solidFill>
            </a:endParaRPr>
          </a:p>
          <a:p>
            <a:pPr marL="0" indent="0">
              <a:lnSpc>
                <a:spcPct val="120000"/>
              </a:lnSpc>
              <a:spcBef>
                <a:spcPts val="0"/>
              </a:spcBef>
              <a:buSzTx/>
              <a:buNone/>
              <a:defRPr sz="6400">
                <a:solidFill>
                  <a:srgbClr val="FFD479"/>
                </a:solidFill>
                <a:latin typeface="Gill Sans"/>
                <a:ea typeface="Gill Sans"/>
                <a:cs typeface="Gill Sans"/>
                <a:sym typeface="Gill Sans"/>
              </a:defRPr>
            </a:pPr>
            <a:r>
              <a:rPr>
                <a:solidFill>
                  <a:srgbClr val="FFFB00"/>
                </a:solidFill>
              </a:rPr>
              <a:t>John:</a:t>
            </a:r>
            <a:r>
              <a:rPr>
                <a:solidFill>
                  <a:srgbClr val="FFFFFF"/>
                </a:solidFill>
              </a:rPr>
              <a:t>  Jesus is </a:t>
            </a:r>
            <a:r>
              <a:rPr i="1">
                <a:solidFill>
                  <a:srgbClr val="FFFFFF"/>
                </a:solidFill>
                <a:latin typeface="Palatino"/>
                <a:ea typeface="Palatino"/>
                <a:cs typeface="Palatino"/>
                <a:sym typeface="Palatino"/>
              </a:rPr>
              <a:t>the</a:t>
            </a:r>
            <a:r>
              <a:rPr i="1">
                <a:solidFill>
                  <a:srgbClr val="FFFFFF"/>
                </a:solidFill>
              </a:rPr>
              <a:t> </a:t>
            </a:r>
            <a:r>
              <a:rPr i="1">
                <a:solidFill>
                  <a:srgbClr val="FFFFFF"/>
                </a:solidFill>
                <a:latin typeface="Palatino"/>
                <a:ea typeface="Palatino"/>
                <a:cs typeface="Palatino"/>
                <a:sym typeface="Palatino"/>
              </a:rPr>
              <a:t>Son of God</a:t>
            </a:r>
            <a:r>
              <a:rPr>
                <a:solidFill>
                  <a:srgbClr val="FFFFFF"/>
                </a:solidFill>
              </a:rPr>
              <a:t>.</a:t>
            </a:r>
            <a:endParaRPr>
              <a:solidFill>
                <a:srgbClr val="FFFFFF"/>
              </a:solidFill>
            </a:endParaRPr>
          </a:p>
          <a:p>
            <a:pPr marL="0" indent="0">
              <a:lnSpc>
                <a:spcPct val="120000"/>
              </a:lnSpc>
              <a:spcBef>
                <a:spcPts val="0"/>
              </a:spcBef>
              <a:buSzTx/>
              <a:buNone/>
              <a:defRPr sz="6400">
                <a:solidFill>
                  <a:srgbClr val="FFD479"/>
                </a:solidFill>
                <a:latin typeface="Gill Sans"/>
                <a:ea typeface="Gill Sans"/>
                <a:cs typeface="Gill Sans"/>
                <a:sym typeface="Gill Sans"/>
              </a:defRPr>
            </a:pPr>
            <a:r>
              <a:rPr>
                <a:solidFill>
                  <a:srgbClr val="FFFB00"/>
                </a:solidFill>
              </a:rPr>
              <a:t>Acts:</a:t>
            </a:r>
            <a:r>
              <a:rPr>
                <a:solidFill>
                  <a:srgbClr val="FFFFFF"/>
                </a:solidFill>
              </a:rPr>
              <a:t>  Jesus is </a:t>
            </a:r>
            <a:r>
              <a:rPr i="1">
                <a:solidFill>
                  <a:srgbClr val="FFFFFF"/>
                </a:solidFill>
                <a:latin typeface="Palatino"/>
                <a:ea typeface="Palatino"/>
                <a:cs typeface="Palatino"/>
                <a:sym typeface="Palatino"/>
              </a:rPr>
              <a:t>the risen Lord building His church</a:t>
            </a:r>
            <a:r>
              <a:rPr>
                <a:solidFill>
                  <a:srgbClr val="FFFFFF"/>
                </a:solidFill>
              </a:rPr>
              <a:t>.</a:t>
            </a:r>
            <a:endParaRPr>
              <a:solidFill>
                <a:srgbClr val="FFFFFF"/>
              </a:solidFill>
            </a:endParaRPr>
          </a:p>
          <a:p>
            <a:pPr marL="0" indent="0">
              <a:lnSpc>
                <a:spcPct val="120000"/>
              </a:lnSpc>
              <a:spcBef>
                <a:spcPts val="0"/>
              </a:spcBef>
              <a:buSzTx/>
              <a:buNone/>
              <a:defRPr sz="6400">
                <a:solidFill>
                  <a:srgbClr val="FFD479"/>
                </a:solidFill>
                <a:latin typeface="Gill Sans"/>
                <a:ea typeface="Gill Sans"/>
                <a:cs typeface="Gill Sans"/>
                <a:sym typeface="Gill Sans"/>
              </a:defRPr>
            </a:pPr>
            <a:r>
              <a:rPr>
                <a:solidFill>
                  <a:srgbClr val="FFFB00"/>
                </a:solidFill>
              </a:rPr>
              <a:t>Romans:</a:t>
            </a:r>
            <a:r>
              <a:rPr>
                <a:solidFill>
                  <a:srgbClr val="FFFFFF"/>
                </a:solidFill>
              </a:rPr>
              <a:t>  Jesus is </a:t>
            </a:r>
            <a:r>
              <a:rPr i="1">
                <a:solidFill>
                  <a:srgbClr val="FFFFFF"/>
                </a:solidFill>
                <a:latin typeface="Palatino"/>
                <a:ea typeface="Palatino"/>
                <a:cs typeface="Palatino"/>
                <a:sym typeface="Palatino"/>
              </a:rPr>
              <a:t>our Righteousness</a:t>
            </a:r>
            <a:r>
              <a:rPr>
                <a:solidFill>
                  <a:srgbClr val="FFFFFF"/>
                </a:solidFill>
              </a:rPr>
              <a:t>.</a:t>
            </a:r>
            <a:endParaRPr>
              <a:solidFill>
                <a:srgbClr val="FFFFFF"/>
              </a:solidFill>
            </a:endParaRPr>
          </a:p>
          <a:p>
            <a:pPr marL="0" indent="0">
              <a:lnSpc>
                <a:spcPct val="120000"/>
              </a:lnSpc>
              <a:spcBef>
                <a:spcPts val="0"/>
              </a:spcBef>
              <a:buSzTx/>
              <a:buNone/>
              <a:defRPr sz="6400">
                <a:solidFill>
                  <a:srgbClr val="FFD479"/>
                </a:solidFill>
                <a:latin typeface="Gill Sans"/>
                <a:ea typeface="Gill Sans"/>
                <a:cs typeface="Gill Sans"/>
                <a:sym typeface="Gill Sans"/>
              </a:defRPr>
            </a:pPr>
            <a:r>
              <a:rPr>
                <a:solidFill>
                  <a:srgbClr val="FFFB00"/>
                </a:solidFill>
              </a:rPr>
              <a:t>1 Corinthians: </a:t>
            </a:r>
            <a:r>
              <a:rPr>
                <a:solidFill>
                  <a:srgbClr val="FFFFFF"/>
                </a:solidFill>
              </a:rPr>
              <a:t> Jesus is </a:t>
            </a:r>
            <a:r>
              <a:rPr i="1">
                <a:solidFill>
                  <a:srgbClr val="FFFFFF"/>
                </a:solidFill>
                <a:latin typeface="Palatino"/>
                <a:ea typeface="Palatino"/>
                <a:cs typeface="Palatino"/>
                <a:sym typeface="Palatino"/>
              </a:rPr>
              <a:t>our Resurrection</a:t>
            </a:r>
            <a:r>
              <a:rPr>
                <a:solidFill>
                  <a:srgbClr val="FFFFFF"/>
                </a:solidFill>
              </a:rPr>
              <a:t>.</a:t>
            </a:r>
            <a:endParaRPr>
              <a:solidFill>
                <a:srgbClr val="FFFFFF"/>
              </a:solidFill>
            </a:endParaRPr>
          </a:p>
          <a:p>
            <a:pPr marL="0" indent="0">
              <a:lnSpc>
                <a:spcPct val="120000"/>
              </a:lnSpc>
              <a:spcBef>
                <a:spcPts val="0"/>
              </a:spcBef>
              <a:buSzTx/>
              <a:buNone/>
              <a:defRPr sz="6400">
                <a:solidFill>
                  <a:srgbClr val="FFD479"/>
                </a:solidFill>
                <a:latin typeface="Gill Sans"/>
                <a:ea typeface="Gill Sans"/>
                <a:cs typeface="Gill Sans"/>
                <a:sym typeface="Gill Sans"/>
              </a:defRPr>
            </a:pPr>
            <a:r>
              <a:rPr>
                <a:solidFill>
                  <a:srgbClr val="FFFB00"/>
                </a:solidFill>
              </a:rPr>
              <a:t>2 Corinthians:</a:t>
            </a:r>
            <a:r>
              <a:rPr>
                <a:solidFill>
                  <a:srgbClr val="FFFFFF"/>
                </a:solidFill>
              </a:rPr>
              <a:t>  Jesus is </a:t>
            </a:r>
            <a:r>
              <a:rPr i="1">
                <a:solidFill>
                  <a:srgbClr val="FFFFFF"/>
                </a:solidFill>
                <a:latin typeface="Palatino"/>
                <a:ea typeface="Palatino"/>
                <a:cs typeface="Palatino"/>
                <a:sym typeface="Palatino"/>
              </a:rPr>
              <a:t>our Comfort</a:t>
            </a:r>
            <a:r>
              <a:rPr>
                <a:solidFill>
                  <a:srgbClr val="FFFFFF"/>
                </a:solidFill>
              </a:rPr>
              <a:t>.</a:t>
            </a:r>
          </a:p>
        </p:txBody>
      </p:sp>
    </p:spTree>
  </p:cSld>
  <p:clrMapOvr>
    <a:masterClrMapping/>
  </p:clrMapOvr>
  <p:transition xmlns:p14="http://schemas.microsoft.com/office/powerpoint/2010/main" spd="med" advClick="1"/>
</p:sld>
</file>

<file path=ppt/slides/slide5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gradFill flip="none" rotWithShape="1">
          <a:gsLst>
            <a:gs pos="0">
              <a:schemeClr val="accent1">
                <a:hueOff val="373667"/>
                <a:lumOff val="-17254"/>
              </a:schemeClr>
            </a:gs>
            <a:gs pos="31993">
              <a:srgbClr val="001A31"/>
            </a:gs>
            <a:gs pos="69791">
              <a:srgbClr val="000000"/>
            </a:gs>
          </a:gsLst>
          <a:lin ang="5400000" scaled="0"/>
        </a:gradFill>
      </p:bgPr>
    </p:bg>
    <p:spTree>
      <p:nvGrpSpPr>
        <p:cNvPr id="1" name=""/>
        <p:cNvGrpSpPr/>
        <p:nvPr/>
      </p:nvGrpSpPr>
      <p:grpSpPr>
        <a:xfrm>
          <a:off x="0" y="0"/>
          <a:ext cx="0" cy="0"/>
          <a:chOff x="0" y="0"/>
          <a:chExt cx="0" cy="0"/>
        </a:xfrm>
      </p:grpSpPr>
      <p:sp>
        <p:nvSpPr>
          <p:cNvPr id="878" name="Galatians:  Jesus is our freedom.…"/>
          <p:cNvSpPr txBox="1"/>
          <p:nvPr>
            <p:ph type="body" idx="1"/>
          </p:nvPr>
        </p:nvSpPr>
        <p:spPr>
          <a:xfrm>
            <a:off x="1689100" y="1778000"/>
            <a:ext cx="21005800" cy="12013888"/>
          </a:xfrm>
          <a:prstGeom prst="rect">
            <a:avLst/>
          </a:prstGeom>
        </p:spPr>
        <p:txBody>
          <a:bodyPr anchor="t"/>
          <a:lstStyle/>
          <a:p>
            <a:pPr marL="0" indent="0">
              <a:lnSpc>
                <a:spcPct val="120000"/>
              </a:lnSpc>
              <a:spcBef>
                <a:spcPts val="0"/>
              </a:spcBef>
              <a:buSzTx/>
              <a:buNone/>
              <a:defRPr sz="6400">
                <a:solidFill>
                  <a:srgbClr val="FFD479"/>
                </a:solidFill>
                <a:latin typeface="Gill Sans"/>
                <a:ea typeface="Gill Sans"/>
                <a:cs typeface="Gill Sans"/>
                <a:sym typeface="Gill Sans"/>
              </a:defRPr>
            </a:pPr>
            <a:r>
              <a:rPr>
                <a:solidFill>
                  <a:srgbClr val="FFFB00"/>
                </a:solidFill>
              </a:rPr>
              <a:t>Galatians:</a:t>
            </a:r>
            <a:r>
              <a:t>  </a:t>
            </a:r>
            <a:r>
              <a:rPr>
                <a:solidFill>
                  <a:srgbClr val="FFFFFF"/>
                </a:solidFill>
              </a:rPr>
              <a:t>Jesus is </a:t>
            </a:r>
            <a:r>
              <a:rPr i="1">
                <a:solidFill>
                  <a:srgbClr val="FFFFFF"/>
                </a:solidFill>
                <a:latin typeface="Palatino"/>
                <a:ea typeface="Palatino"/>
                <a:cs typeface="Palatino"/>
                <a:sym typeface="Palatino"/>
              </a:rPr>
              <a:t>our freedom</a:t>
            </a:r>
            <a:r>
              <a:rPr>
                <a:solidFill>
                  <a:srgbClr val="FFFFFF"/>
                </a:solidFill>
              </a:rPr>
              <a:t>.</a:t>
            </a:r>
          </a:p>
          <a:p>
            <a:pPr marL="0" indent="0">
              <a:lnSpc>
                <a:spcPct val="120000"/>
              </a:lnSpc>
              <a:spcBef>
                <a:spcPts val="0"/>
              </a:spcBef>
              <a:buSzTx/>
              <a:buNone/>
              <a:defRPr sz="6400">
                <a:solidFill>
                  <a:srgbClr val="FFD479"/>
                </a:solidFill>
                <a:latin typeface="Gill Sans"/>
                <a:ea typeface="Gill Sans"/>
                <a:cs typeface="Gill Sans"/>
                <a:sym typeface="Gill Sans"/>
              </a:defRPr>
            </a:pPr>
            <a:r>
              <a:rPr>
                <a:solidFill>
                  <a:srgbClr val="FFFB00"/>
                </a:solidFill>
              </a:rPr>
              <a:t>Ephesians:</a:t>
            </a:r>
            <a:r>
              <a:t>  </a:t>
            </a:r>
            <a:r>
              <a:rPr>
                <a:solidFill>
                  <a:srgbClr val="FFFFFF"/>
                </a:solidFill>
              </a:rPr>
              <a:t>Jesus is </a:t>
            </a:r>
            <a:r>
              <a:rPr i="1">
                <a:solidFill>
                  <a:srgbClr val="FFFFFF"/>
                </a:solidFill>
                <a:latin typeface="Palatino"/>
                <a:ea typeface="Palatino"/>
                <a:cs typeface="Palatino"/>
                <a:sym typeface="Palatino"/>
              </a:rPr>
              <a:t>the Head of the Church</a:t>
            </a:r>
            <a:r>
              <a:rPr>
                <a:solidFill>
                  <a:srgbClr val="FFFFFF"/>
                </a:solidFill>
              </a:rPr>
              <a:t>.</a:t>
            </a:r>
            <a:endParaRPr>
              <a:solidFill>
                <a:srgbClr val="FFFFFF"/>
              </a:solidFill>
            </a:endParaRPr>
          </a:p>
          <a:p>
            <a:pPr marL="0" indent="0">
              <a:lnSpc>
                <a:spcPct val="120000"/>
              </a:lnSpc>
              <a:spcBef>
                <a:spcPts val="0"/>
              </a:spcBef>
              <a:buSzTx/>
              <a:buNone/>
              <a:defRPr sz="6400">
                <a:solidFill>
                  <a:srgbClr val="FFD479"/>
                </a:solidFill>
                <a:latin typeface="Gill Sans"/>
                <a:ea typeface="Gill Sans"/>
                <a:cs typeface="Gill Sans"/>
                <a:sym typeface="Gill Sans"/>
              </a:defRPr>
            </a:pPr>
            <a:r>
              <a:rPr>
                <a:solidFill>
                  <a:srgbClr val="FFFB00"/>
                </a:solidFill>
              </a:rPr>
              <a:t>Philippians: </a:t>
            </a:r>
            <a:r>
              <a:rPr>
                <a:solidFill>
                  <a:srgbClr val="FFFFFF"/>
                </a:solidFill>
              </a:rPr>
              <a:t> Jesus is </a:t>
            </a:r>
            <a:r>
              <a:rPr i="1">
                <a:solidFill>
                  <a:srgbClr val="FFFFFF"/>
                </a:solidFill>
                <a:latin typeface="Palatino"/>
                <a:ea typeface="Palatino"/>
                <a:cs typeface="Palatino"/>
                <a:sym typeface="Palatino"/>
              </a:rPr>
              <a:t>our joy</a:t>
            </a:r>
            <a:r>
              <a:rPr>
                <a:solidFill>
                  <a:srgbClr val="FFFFFF"/>
                </a:solidFill>
              </a:rPr>
              <a:t>.</a:t>
            </a:r>
            <a:endParaRPr>
              <a:solidFill>
                <a:srgbClr val="FFFFFF"/>
              </a:solidFill>
            </a:endParaRPr>
          </a:p>
          <a:p>
            <a:pPr marL="0" indent="0">
              <a:lnSpc>
                <a:spcPct val="120000"/>
              </a:lnSpc>
              <a:spcBef>
                <a:spcPts val="0"/>
              </a:spcBef>
              <a:buSzTx/>
              <a:buNone/>
              <a:defRPr sz="6400">
                <a:solidFill>
                  <a:srgbClr val="FFD479"/>
                </a:solidFill>
                <a:latin typeface="Gill Sans"/>
                <a:ea typeface="Gill Sans"/>
                <a:cs typeface="Gill Sans"/>
                <a:sym typeface="Gill Sans"/>
              </a:defRPr>
            </a:pPr>
            <a:r>
              <a:rPr>
                <a:solidFill>
                  <a:srgbClr val="FFFB00"/>
                </a:solidFill>
              </a:rPr>
              <a:t>Colossians:</a:t>
            </a:r>
            <a:r>
              <a:rPr>
                <a:solidFill>
                  <a:srgbClr val="FFFFFF"/>
                </a:solidFill>
              </a:rPr>
              <a:t>  Jesus is </a:t>
            </a:r>
            <a:r>
              <a:rPr i="1">
                <a:solidFill>
                  <a:srgbClr val="FFFFFF"/>
                </a:solidFill>
                <a:latin typeface="Palatino"/>
                <a:ea typeface="Palatino"/>
                <a:cs typeface="Palatino"/>
                <a:sym typeface="Palatino"/>
              </a:rPr>
              <a:t>supreme over all</a:t>
            </a:r>
            <a:r>
              <a:rPr>
                <a:solidFill>
                  <a:srgbClr val="FFFFFF"/>
                </a:solidFill>
              </a:rPr>
              <a:t>.</a:t>
            </a:r>
            <a:endParaRPr>
              <a:solidFill>
                <a:srgbClr val="FFFFFF"/>
              </a:solidFill>
            </a:endParaRPr>
          </a:p>
          <a:p>
            <a:pPr marL="0" indent="0">
              <a:lnSpc>
                <a:spcPct val="120000"/>
              </a:lnSpc>
              <a:spcBef>
                <a:spcPts val="0"/>
              </a:spcBef>
              <a:buSzTx/>
              <a:buNone/>
              <a:defRPr sz="6400">
                <a:solidFill>
                  <a:srgbClr val="FFD479"/>
                </a:solidFill>
                <a:latin typeface="Gill Sans"/>
                <a:ea typeface="Gill Sans"/>
                <a:cs typeface="Gill Sans"/>
                <a:sym typeface="Gill Sans"/>
              </a:defRPr>
            </a:pPr>
            <a:r>
              <a:rPr>
                <a:solidFill>
                  <a:srgbClr val="FFFB00"/>
                </a:solidFill>
              </a:rPr>
              <a:t>1 Thessalanions:</a:t>
            </a:r>
            <a:r>
              <a:rPr>
                <a:solidFill>
                  <a:srgbClr val="FFFFFF"/>
                </a:solidFill>
              </a:rPr>
              <a:t>  Jesus is </a:t>
            </a:r>
            <a:r>
              <a:rPr i="1">
                <a:solidFill>
                  <a:srgbClr val="FFFFFF"/>
                </a:solidFill>
                <a:latin typeface="Palatino"/>
                <a:ea typeface="Palatino"/>
                <a:cs typeface="Palatino"/>
                <a:sym typeface="Palatino"/>
              </a:rPr>
              <a:t>our coming King</a:t>
            </a:r>
            <a:r>
              <a:rPr>
                <a:solidFill>
                  <a:srgbClr val="FFFFFF"/>
                </a:solidFill>
              </a:rPr>
              <a:t>.</a:t>
            </a:r>
            <a:endParaRPr>
              <a:solidFill>
                <a:srgbClr val="FFFFFF"/>
              </a:solidFill>
            </a:endParaRPr>
          </a:p>
          <a:p>
            <a:pPr marL="0" indent="0">
              <a:lnSpc>
                <a:spcPct val="120000"/>
              </a:lnSpc>
              <a:spcBef>
                <a:spcPts val="0"/>
              </a:spcBef>
              <a:buSzTx/>
              <a:buNone/>
              <a:defRPr sz="6400">
                <a:solidFill>
                  <a:srgbClr val="FFD479"/>
                </a:solidFill>
                <a:latin typeface="Gill Sans"/>
                <a:ea typeface="Gill Sans"/>
                <a:cs typeface="Gill Sans"/>
                <a:sym typeface="Gill Sans"/>
              </a:defRPr>
            </a:pPr>
            <a:r>
              <a:rPr>
                <a:solidFill>
                  <a:srgbClr val="FFFB00"/>
                </a:solidFill>
              </a:rPr>
              <a:t>2 Thessalanions:</a:t>
            </a:r>
            <a:r>
              <a:rPr>
                <a:solidFill>
                  <a:srgbClr val="FFFFFF"/>
                </a:solidFill>
              </a:rPr>
              <a:t>  Jesus is </a:t>
            </a:r>
            <a:r>
              <a:rPr i="1">
                <a:solidFill>
                  <a:srgbClr val="FFFFFF"/>
                </a:solidFill>
                <a:latin typeface="Palatino"/>
                <a:ea typeface="Palatino"/>
                <a:cs typeface="Palatino"/>
                <a:sym typeface="Palatino"/>
              </a:rPr>
              <a:t>the righteous Judge</a:t>
            </a:r>
            <a:r>
              <a:rPr>
                <a:solidFill>
                  <a:srgbClr val="FFFFFF"/>
                </a:solidFill>
              </a:rPr>
              <a:t>.</a:t>
            </a:r>
            <a:endParaRPr>
              <a:solidFill>
                <a:srgbClr val="FFFFFF"/>
              </a:solidFill>
            </a:endParaRPr>
          </a:p>
          <a:p>
            <a:pPr marL="0" indent="0">
              <a:lnSpc>
                <a:spcPct val="120000"/>
              </a:lnSpc>
              <a:spcBef>
                <a:spcPts val="0"/>
              </a:spcBef>
              <a:buSzTx/>
              <a:buNone/>
              <a:defRPr sz="6400">
                <a:solidFill>
                  <a:srgbClr val="FFD479"/>
                </a:solidFill>
                <a:latin typeface="Gill Sans"/>
                <a:ea typeface="Gill Sans"/>
                <a:cs typeface="Gill Sans"/>
                <a:sym typeface="Gill Sans"/>
              </a:defRPr>
            </a:pPr>
            <a:r>
              <a:rPr>
                <a:solidFill>
                  <a:srgbClr val="FFFB00"/>
                </a:solidFill>
              </a:rPr>
              <a:t>1 Timothy: </a:t>
            </a:r>
            <a:r>
              <a:rPr>
                <a:solidFill>
                  <a:srgbClr val="FFFFFF"/>
                </a:solidFill>
              </a:rPr>
              <a:t> Jesus is </a:t>
            </a:r>
            <a:r>
              <a:rPr i="1">
                <a:solidFill>
                  <a:srgbClr val="FFFFFF"/>
                </a:solidFill>
                <a:latin typeface="Palatino"/>
                <a:ea typeface="Palatino"/>
                <a:cs typeface="Palatino"/>
                <a:sym typeface="Palatino"/>
              </a:rPr>
              <a:t>the one Mediator</a:t>
            </a:r>
            <a:r>
              <a:rPr>
                <a:solidFill>
                  <a:srgbClr val="FFFFFF"/>
                </a:solidFill>
              </a:rPr>
              <a:t>.</a:t>
            </a:r>
            <a:endParaRPr>
              <a:solidFill>
                <a:srgbClr val="FFFFFF"/>
              </a:solidFill>
            </a:endParaRPr>
          </a:p>
          <a:p>
            <a:pPr marL="0" indent="0">
              <a:lnSpc>
                <a:spcPct val="120000"/>
              </a:lnSpc>
              <a:spcBef>
                <a:spcPts val="0"/>
              </a:spcBef>
              <a:buSzTx/>
              <a:buNone/>
              <a:defRPr sz="6400">
                <a:solidFill>
                  <a:srgbClr val="FFD479"/>
                </a:solidFill>
                <a:latin typeface="Gill Sans"/>
                <a:ea typeface="Gill Sans"/>
                <a:cs typeface="Gill Sans"/>
                <a:sym typeface="Gill Sans"/>
              </a:defRPr>
            </a:pPr>
            <a:r>
              <a:rPr>
                <a:solidFill>
                  <a:srgbClr val="FFFB00"/>
                </a:solidFill>
              </a:rPr>
              <a:t>2 Timothy:</a:t>
            </a:r>
            <a:r>
              <a:rPr>
                <a:solidFill>
                  <a:srgbClr val="FFFFFF"/>
                </a:solidFill>
              </a:rPr>
              <a:t>  Jesus is </a:t>
            </a:r>
            <a:r>
              <a:rPr i="1">
                <a:solidFill>
                  <a:srgbClr val="FFFFFF"/>
                </a:solidFill>
                <a:latin typeface="Palatino"/>
                <a:ea typeface="Palatino"/>
                <a:cs typeface="Palatino"/>
                <a:sym typeface="Palatino"/>
              </a:rPr>
              <a:t>the faithful Savior</a:t>
            </a:r>
            <a:r>
              <a:rPr>
                <a:solidFill>
                  <a:srgbClr val="FFFFFF"/>
                </a:solidFill>
              </a:rPr>
              <a:t>.</a:t>
            </a:r>
          </a:p>
        </p:txBody>
      </p:sp>
    </p:spTree>
  </p:cSld>
  <p:clrMapOvr>
    <a:masterClrMapping/>
  </p:clrMapOvr>
  <p:transition xmlns:p14="http://schemas.microsoft.com/office/powerpoint/2010/main" spd="med" advClick="1"/>
</p:sld>
</file>

<file path=ppt/slides/slide5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gradFill flip="none" rotWithShape="1">
          <a:gsLst>
            <a:gs pos="0">
              <a:schemeClr val="accent1">
                <a:hueOff val="373667"/>
                <a:lumOff val="-17254"/>
              </a:schemeClr>
            </a:gs>
            <a:gs pos="31993">
              <a:srgbClr val="001A31"/>
            </a:gs>
            <a:gs pos="69791">
              <a:srgbClr val="000000"/>
            </a:gs>
          </a:gsLst>
          <a:lin ang="5400000" scaled="0"/>
        </a:gradFill>
      </p:bgPr>
    </p:bg>
    <p:spTree>
      <p:nvGrpSpPr>
        <p:cNvPr id="1" name=""/>
        <p:cNvGrpSpPr/>
        <p:nvPr/>
      </p:nvGrpSpPr>
      <p:grpSpPr>
        <a:xfrm>
          <a:off x="0" y="0"/>
          <a:ext cx="0" cy="0"/>
          <a:chOff x="0" y="0"/>
          <a:chExt cx="0" cy="0"/>
        </a:xfrm>
      </p:grpSpPr>
      <p:sp>
        <p:nvSpPr>
          <p:cNvPr id="880" name="Titus:  Jesus is our blessed hope.…"/>
          <p:cNvSpPr txBox="1"/>
          <p:nvPr>
            <p:ph type="body" idx="1"/>
          </p:nvPr>
        </p:nvSpPr>
        <p:spPr>
          <a:xfrm>
            <a:off x="1689100" y="1778000"/>
            <a:ext cx="21005800" cy="12013888"/>
          </a:xfrm>
          <a:prstGeom prst="rect">
            <a:avLst/>
          </a:prstGeom>
        </p:spPr>
        <p:txBody>
          <a:bodyPr anchor="t"/>
          <a:lstStyle/>
          <a:p>
            <a:pPr marL="0" indent="0">
              <a:lnSpc>
                <a:spcPct val="120000"/>
              </a:lnSpc>
              <a:spcBef>
                <a:spcPts val="0"/>
              </a:spcBef>
              <a:buSzTx/>
              <a:buNone/>
              <a:defRPr sz="6400">
                <a:solidFill>
                  <a:srgbClr val="FFD479"/>
                </a:solidFill>
                <a:latin typeface="Gill Sans"/>
                <a:ea typeface="Gill Sans"/>
                <a:cs typeface="Gill Sans"/>
                <a:sym typeface="Gill Sans"/>
              </a:defRPr>
            </a:pPr>
            <a:r>
              <a:rPr>
                <a:solidFill>
                  <a:srgbClr val="FFFB00"/>
                </a:solidFill>
              </a:rPr>
              <a:t>Titus:</a:t>
            </a:r>
            <a:r>
              <a:t>  </a:t>
            </a:r>
            <a:r>
              <a:rPr>
                <a:solidFill>
                  <a:srgbClr val="FFFFFF"/>
                </a:solidFill>
              </a:rPr>
              <a:t>Jesus is </a:t>
            </a:r>
            <a:r>
              <a:rPr i="1">
                <a:solidFill>
                  <a:srgbClr val="FFFFFF"/>
                </a:solidFill>
                <a:latin typeface="Palatino"/>
                <a:ea typeface="Palatino"/>
                <a:cs typeface="Palatino"/>
                <a:sym typeface="Palatino"/>
              </a:rPr>
              <a:t>our blessed hope</a:t>
            </a:r>
            <a:r>
              <a:rPr>
                <a:solidFill>
                  <a:srgbClr val="FFFFFF"/>
                </a:solidFill>
              </a:rPr>
              <a:t>.</a:t>
            </a:r>
          </a:p>
          <a:p>
            <a:pPr marL="0" indent="0">
              <a:lnSpc>
                <a:spcPct val="120000"/>
              </a:lnSpc>
              <a:spcBef>
                <a:spcPts val="0"/>
              </a:spcBef>
              <a:buSzTx/>
              <a:buNone/>
              <a:defRPr sz="6400">
                <a:solidFill>
                  <a:srgbClr val="FFD479"/>
                </a:solidFill>
                <a:latin typeface="Gill Sans"/>
                <a:ea typeface="Gill Sans"/>
                <a:cs typeface="Gill Sans"/>
                <a:sym typeface="Gill Sans"/>
              </a:defRPr>
            </a:pPr>
            <a:r>
              <a:rPr>
                <a:solidFill>
                  <a:srgbClr val="FFFB00"/>
                </a:solidFill>
              </a:rPr>
              <a:t>Philemon:</a:t>
            </a:r>
            <a:r>
              <a:t>  </a:t>
            </a:r>
            <a:r>
              <a:rPr>
                <a:solidFill>
                  <a:srgbClr val="FFFFFF"/>
                </a:solidFill>
              </a:rPr>
              <a:t>Jesus is </a:t>
            </a:r>
            <a:r>
              <a:rPr i="1">
                <a:solidFill>
                  <a:srgbClr val="FFFFFF"/>
                </a:solidFill>
                <a:latin typeface="Palatino"/>
                <a:ea typeface="Palatino"/>
                <a:cs typeface="Palatino"/>
                <a:sym typeface="Palatino"/>
              </a:rPr>
              <a:t>our Reconciler</a:t>
            </a:r>
            <a:r>
              <a:rPr>
                <a:solidFill>
                  <a:srgbClr val="FFFFFF"/>
                </a:solidFill>
              </a:rPr>
              <a:t>.</a:t>
            </a:r>
            <a:endParaRPr>
              <a:solidFill>
                <a:srgbClr val="FFFFFF"/>
              </a:solidFill>
            </a:endParaRPr>
          </a:p>
          <a:p>
            <a:pPr marL="0" indent="0">
              <a:lnSpc>
                <a:spcPct val="120000"/>
              </a:lnSpc>
              <a:spcBef>
                <a:spcPts val="0"/>
              </a:spcBef>
              <a:buSzTx/>
              <a:buNone/>
              <a:defRPr sz="6400">
                <a:solidFill>
                  <a:srgbClr val="FFD479"/>
                </a:solidFill>
                <a:latin typeface="Gill Sans"/>
                <a:ea typeface="Gill Sans"/>
                <a:cs typeface="Gill Sans"/>
                <a:sym typeface="Gill Sans"/>
              </a:defRPr>
            </a:pPr>
            <a:r>
              <a:rPr>
                <a:solidFill>
                  <a:srgbClr val="FFFB00"/>
                </a:solidFill>
              </a:rPr>
              <a:t>Hebrews: </a:t>
            </a:r>
            <a:r>
              <a:rPr>
                <a:solidFill>
                  <a:srgbClr val="FFFFFF"/>
                </a:solidFill>
              </a:rPr>
              <a:t> Jesus is </a:t>
            </a:r>
            <a:r>
              <a:rPr i="1">
                <a:solidFill>
                  <a:srgbClr val="FFFFFF"/>
                </a:solidFill>
                <a:latin typeface="Palatino"/>
                <a:ea typeface="Palatino"/>
                <a:cs typeface="Palatino"/>
                <a:sym typeface="Palatino"/>
              </a:rPr>
              <a:t>our</a:t>
            </a:r>
            <a:r>
              <a:rPr>
                <a:solidFill>
                  <a:srgbClr val="FFFFFF"/>
                </a:solidFill>
              </a:rPr>
              <a:t> </a:t>
            </a:r>
            <a:r>
              <a:rPr i="1">
                <a:solidFill>
                  <a:srgbClr val="FFFFFF"/>
                </a:solidFill>
                <a:latin typeface="Palatino"/>
                <a:ea typeface="Palatino"/>
                <a:cs typeface="Palatino"/>
                <a:sym typeface="Palatino"/>
              </a:rPr>
              <a:t>perfect High Priest</a:t>
            </a:r>
            <a:r>
              <a:rPr>
                <a:solidFill>
                  <a:srgbClr val="FFFFFF"/>
                </a:solidFill>
              </a:rPr>
              <a:t>.</a:t>
            </a:r>
            <a:endParaRPr>
              <a:solidFill>
                <a:srgbClr val="FFFFFF"/>
              </a:solidFill>
            </a:endParaRPr>
          </a:p>
          <a:p>
            <a:pPr marL="0" indent="0">
              <a:lnSpc>
                <a:spcPct val="120000"/>
              </a:lnSpc>
              <a:spcBef>
                <a:spcPts val="0"/>
              </a:spcBef>
              <a:buSzTx/>
              <a:buNone/>
              <a:defRPr sz="6400">
                <a:solidFill>
                  <a:srgbClr val="FFD479"/>
                </a:solidFill>
                <a:latin typeface="Gill Sans"/>
                <a:ea typeface="Gill Sans"/>
                <a:cs typeface="Gill Sans"/>
                <a:sym typeface="Gill Sans"/>
              </a:defRPr>
            </a:pPr>
            <a:r>
              <a:rPr>
                <a:solidFill>
                  <a:srgbClr val="FFFB00"/>
                </a:solidFill>
              </a:rPr>
              <a:t>James:</a:t>
            </a:r>
            <a:r>
              <a:rPr>
                <a:solidFill>
                  <a:srgbClr val="FFFFFF"/>
                </a:solidFill>
              </a:rPr>
              <a:t>  Jesus is </a:t>
            </a:r>
            <a:r>
              <a:rPr i="1">
                <a:solidFill>
                  <a:srgbClr val="FFFFFF"/>
                </a:solidFill>
                <a:latin typeface="Palatino"/>
                <a:ea typeface="Palatino"/>
                <a:cs typeface="Palatino"/>
                <a:sym typeface="Palatino"/>
              </a:rPr>
              <a:t>the Lord of glory</a:t>
            </a:r>
            <a:r>
              <a:rPr>
                <a:solidFill>
                  <a:srgbClr val="FFFFFF"/>
                </a:solidFill>
              </a:rPr>
              <a:t>.</a:t>
            </a:r>
            <a:endParaRPr>
              <a:solidFill>
                <a:srgbClr val="FFFFFF"/>
              </a:solidFill>
            </a:endParaRPr>
          </a:p>
          <a:p>
            <a:pPr marL="0" indent="0">
              <a:lnSpc>
                <a:spcPct val="120000"/>
              </a:lnSpc>
              <a:spcBef>
                <a:spcPts val="0"/>
              </a:spcBef>
              <a:buSzTx/>
              <a:buNone/>
              <a:defRPr sz="6400">
                <a:solidFill>
                  <a:srgbClr val="FFD479"/>
                </a:solidFill>
                <a:latin typeface="Gill Sans"/>
                <a:ea typeface="Gill Sans"/>
                <a:cs typeface="Gill Sans"/>
                <a:sym typeface="Gill Sans"/>
              </a:defRPr>
            </a:pPr>
            <a:r>
              <a:rPr>
                <a:solidFill>
                  <a:srgbClr val="FFFB00"/>
                </a:solidFill>
              </a:rPr>
              <a:t>1 Peter:</a:t>
            </a:r>
            <a:r>
              <a:rPr>
                <a:solidFill>
                  <a:srgbClr val="FFFFFF"/>
                </a:solidFill>
              </a:rPr>
              <a:t>  Jesus is </a:t>
            </a:r>
            <a:r>
              <a:rPr i="1">
                <a:solidFill>
                  <a:srgbClr val="FFFFFF"/>
                </a:solidFill>
                <a:latin typeface="Palatino"/>
                <a:ea typeface="Palatino"/>
                <a:cs typeface="Palatino"/>
                <a:sym typeface="Palatino"/>
              </a:rPr>
              <a:t>the Chief Shepherd</a:t>
            </a:r>
            <a:r>
              <a:rPr>
                <a:solidFill>
                  <a:srgbClr val="FFFFFF"/>
                </a:solidFill>
              </a:rPr>
              <a:t>.</a:t>
            </a:r>
            <a:endParaRPr>
              <a:solidFill>
                <a:srgbClr val="FFFFFF"/>
              </a:solidFill>
            </a:endParaRPr>
          </a:p>
          <a:p>
            <a:pPr marL="0" indent="0">
              <a:lnSpc>
                <a:spcPct val="120000"/>
              </a:lnSpc>
              <a:spcBef>
                <a:spcPts val="0"/>
              </a:spcBef>
              <a:buSzTx/>
              <a:buNone/>
              <a:defRPr sz="6400">
                <a:solidFill>
                  <a:srgbClr val="FFD479"/>
                </a:solidFill>
                <a:latin typeface="Gill Sans"/>
                <a:ea typeface="Gill Sans"/>
                <a:cs typeface="Gill Sans"/>
                <a:sym typeface="Gill Sans"/>
              </a:defRPr>
            </a:pPr>
            <a:r>
              <a:rPr>
                <a:solidFill>
                  <a:srgbClr val="FFFB00"/>
                </a:solidFill>
              </a:rPr>
              <a:t>2 Peter:</a:t>
            </a:r>
            <a:r>
              <a:rPr>
                <a:solidFill>
                  <a:srgbClr val="FFFFFF"/>
                </a:solidFill>
              </a:rPr>
              <a:t>  Jesus is </a:t>
            </a:r>
            <a:r>
              <a:rPr i="1">
                <a:solidFill>
                  <a:srgbClr val="FFFFFF"/>
                </a:solidFill>
                <a:latin typeface="Palatino"/>
                <a:ea typeface="Palatino"/>
                <a:cs typeface="Palatino"/>
                <a:sym typeface="Palatino"/>
              </a:rPr>
              <a:t>the coming King</a:t>
            </a:r>
            <a:r>
              <a:rPr>
                <a:solidFill>
                  <a:srgbClr val="FFFFFF"/>
                </a:solidFill>
              </a:rPr>
              <a:t>.</a:t>
            </a:r>
            <a:endParaRPr>
              <a:solidFill>
                <a:srgbClr val="FFFFFF"/>
              </a:solidFill>
            </a:endParaRPr>
          </a:p>
          <a:p>
            <a:pPr marL="0" indent="0">
              <a:lnSpc>
                <a:spcPct val="120000"/>
              </a:lnSpc>
              <a:spcBef>
                <a:spcPts val="0"/>
              </a:spcBef>
              <a:buSzTx/>
              <a:buNone/>
              <a:defRPr sz="6400">
                <a:solidFill>
                  <a:srgbClr val="FFD479"/>
                </a:solidFill>
                <a:latin typeface="Gill Sans"/>
                <a:ea typeface="Gill Sans"/>
                <a:cs typeface="Gill Sans"/>
                <a:sym typeface="Gill Sans"/>
              </a:defRPr>
            </a:pPr>
            <a:r>
              <a:rPr>
                <a:solidFill>
                  <a:srgbClr val="FFFB00"/>
                </a:solidFill>
              </a:rPr>
              <a:t>1 John: </a:t>
            </a:r>
            <a:r>
              <a:rPr>
                <a:solidFill>
                  <a:srgbClr val="FFFFFF"/>
                </a:solidFill>
              </a:rPr>
              <a:t> Jesus is </a:t>
            </a:r>
            <a:r>
              <a:rPr i="1">
                <a:solidFill>
                  <a:srgbClr val="FFFFFF"/>
                </a:solidFill>
                <a:latin typeface="Palatino"/>
                <a:ea typeface="Palatino"/>
                <a:cs typeface="Palatino"/>
                <a:sym typeface="Palatino"/>
              </a:rPr>
              <a:t>eternal life</a:t>
            </a:r>
            <a:r>
              <a:rPr>
                <a:solidFill>
                  <a:srgbClr val="FFFFFF"/>
                </a:solidFill>
              </a:rPr>
              <a:t>.</a:t>
            </a:r>
            <a:endParaRPr>
              <a:solidFill>
                <a:srgbClr val="FFFFFF"/>
              </a:solidFill>
            </a:endParaRPr>
          </a:p>
          <a:p>
            <a:pPr marL="0" indent="0">
              <a:lnSpc>
                <a:spcPct val="120000"/>
              </a:lnSpc>
              <a:spcBef>
                <a:spcPts val="0"/>
              </a:spcBef>
              <a:buSzTx/>
              <a:buNone/>
              <a:defRPr sz="6400">
                <a:solidFill>
                  <a:srgbClr val="FFD479"/>
                </a:solidFill>
                <a:latin typeface="Gill Sans"/>
                <a:ea typeface="Gill Sans"/>
                <a:cs typeface="Gill Sans"/>
                <a:sym typeface="Gill Sans"/>
              </a:defRPr>
            </a:pPr>
            <a:r>
              <a:rPr>
                <a:solidFill>
                  <a:srgbClr val="FFFB00"/>
                </a:solidFill>
              </a:rPr>
              <a:t>2 John:</a:t>
            </a:r>
            <a:r>
              <a:rPr>
                <a:solidFill>
                  <a:srgbClr val="FFFFFF"/>
                </a:solidFill>
              </a:rPr>
              <a:t>  Jesus is </a:t>
            </a:r>
            <a:r>
              <a:rPr i="1">
                <a:solidFill>
                  <a:srgbClr val="FFFFFF"/>
                </a:solidFill>
                <a:latin typeface="Palatino"/>
                <a:ea typeface="Palatino"/>
                <a:cs typeface="Palatino"/>
                <a:sym typeface="Palatino"/>
              </a:rPr>
              <a:t>the truth</a:t>
            </a:r>
            <a:r>
              <a:rPr>
                <a:solidFill>
                  <a:srgbClr val="FFFFFF"/>
                </a:solidFill>
              </a:rPr>
              <a:t>.</a:t>
            </a:r>
          </a:p>
        </p:txBody>
      </p:sp>
    </p:spTree>
  </p:cSld>
  <p:clrMapOvr>
    <a:masterClrMapping/>
  </p:clrMapOvr>
  <p:transition xmlns:p14="http://schemas.microsoft.com/office/powerpoint/2010/main" spd="med" advClick="1"/>
</p:sld>
</file>

<file path=ppt/slides/slide5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gradFill flip="none" rotWithShape="1">
          <a:gsLst>
            <a:gs pos="0">
              <a:schemeClr val="accent1">
                <a:hueOff val="373667"/>
                <a:lumOff val="-17254"/>
              </a:schemeClr>
            </a:gs>
            <a:gs pos="31993">
              <a:srgbClr val="001A31"/>
            </a:gs>
            <a:gs pos="69791">
              <a:srgbClr val="000000"/>
            </a:gs>
          </a:gsLst>
          <a:lin ang="5400000" scaled="0"/>
        </a:gradFill>
      </p:bgPr>
    </p:bg>
    <p:spTree>
      <p:nvGrpSpPr>
        <p:cNvPr id="1" name=""/>
        <p:cNvGrpSpPr/>
        <p:nvPr/>
      </p:nvGrpSpPr>
      <p:grpSpPr>
        <a:xfrm>
          <a:off x="0" y="0"/>
          <a:ext cx="0" cy="0"/>
          <a:chOff x="0" y="0"/>
          <a:chExt cx="0" cy="0"/>
        </a:xfrm>
      </p:grpSpPr>
      <p:sp>
        <p:nvSpPr>
          <p:cNvPr id="882" name="3 John:  Jesus is our Example in Truth and Love.…"/>
          <p:cNvSpPr txBox="1"/>
          <p:nvPr>
            <p:ph type="body" idx="1"/>
          </p:nvPr>
        </p:nvSpPr>
        <p:spPr>
          <a:xfrm>
            <a:off x="1689100" y="1778000"/>
            <a:ext cx="21005800" cy="12013888"/>
          </a:xfrm>
          <a:prstGeom prst="rect">
            <a:avLst/>
          </a:prstGeom>
        </p:spPr>
        <p:txBody>
          <a:bodyPr anchor="t"/>
          <a:lstStyle/>
          <a:p>
            <a:pPr marL="0" indent="0">
              <a:lnSpc>
                <a:spcPct val="120000"/>
              </a:lnSpc>
              <a:spcBef>
                <a:spcPts val="0"/>
              </a:spcBef>
              <a:buSzTx/>
              <a:buNone/>
              <a:defRPr sz="6400">
                <a:solidFill>
                  <a:srgbClr val="FFD479"/>
                </a:solidFill>
                <a:latin typeface="Gill Sans"/>
                <a:ea typeface="Gill Sans"/>
                <a:cs typeface="Gill Sans"/>
                <a:sym typeface="Gill Sans"/>
              </a:defRPr>
            </a:pPr>
            <a:r>
              <a:rPr>
                <a:solidFill>
                  <a:srgbClr val="FFFB00"/>
                </a:solidFill>
              </a:rPr>
              <a:t>3 John:</a:t>
            </a:r>
            <a:r>
              <a:t>  </a:t>
            </a:r>
            <a:r>
              <a:rPr>
                <a:solidFill>
                  <a:srgbClr val="FFFFFF"/>
                </a:solidFill>
              </a:rPr>
              <a:t>Jesus is </a:t>
            </a:r>
            <a:r>
              <a:rPr i="1">
                <a:solidFill>
                  <a:srgbClr val="FFFFFF"/>
                </a:solidFill>
                <a:latin typeface="Palatino"/>
                <a:ea typeface="Palatino"/>
                <a:cs typeface="Palatino"/>
                <a:sym typeface="Palatino"/>
              </a:rPr>
              <a:t>our Example in Truth and Love</a:t>
            </a:r>
            <a:r>
              <a:rPr>
                <a:solidFill>
                  <a:srgbClr val="FFFFFF"/>
                </a:solidFill>
              </a:rPr>
              <a:t>.</a:t>
            </a:r>
          </a:p>
          <a:p>
            <a:pPr marL="0" indent="0">
              <a:lnSpc>
                <a:spcPct val="120000"/>
              </a:lnSpc>
              <a:spcBef>
                <a:spcPts val="0"/>
              </a:spcBef>
              <a:buSzTx/>
              <a:buNone/>
              <a:defRPr sz="6400">
                <a:solidFill>
                  <a:srgbClr val="FFD479"/>
                </a:solidFill>
                <a:latin typeface="Gill Sans"/>
                <a:ea typeface="Gill Sans"/>
                <a:cs typeface="Gill Sans"/>
                <a:sym typeface="Gill Sans"/>
              </a:defRPr>
            </a:pPr>
            <a:r>
              <a:rPr>
                <a:solidFill>
                  <a:srgbClr val="FFFB00"/>
                </a:solidFill>
              </a:rPr>
              <a:t>Jude:</a:t>
            </a:r>
            <a:r>
              <a:t>  </a:t>
            </a:r>
            <a:r>
              <a:rPr>
                <a:solidFill>
                  <a:srgbClr val="FFFFFF"/>
                </a:solidFill>
              </a:rPr>
              <a:t>Jesus is </a:t>
            </a:r>
            <a:r>
              <a:rPr i="1">
                <a:solidFill>
                  <a:srgbClr val="FFFFFF"/>
                </a:solidFill>
                <a:latin typeface="Palatino"/>
                <a:ea typeface="Palatino"/>
                <a:cs typeface="Palatino"/>
                <a:sym typeface="Palatino"/>
              </a:rPr>
              <a:t>able to keep us from falling.</a:t>
            </a:r>
            <a:endParaRPr>
              <a:solidFill>
                <a:srgbClr val="FFFFFF"/>
              </a:solidFill>
            </a:endParaRPr>
          </a:p>
          <a:p>
            <a:pPr marL="0" indent="0">
              <a:lnSpc>
                <a:spcPct val="120000"/>
              </a:lnSpc>
              <a:spcBef>
                <a:spcPts val="0"/>
              </a:spcBef>
              <a:buSzTx/>
              <a:buNone/>
              <a:defRPr sz="6400">
                <a:solidFill>
                  <a:srgbClr val="FFD479"/>
                </a:solidFill>
                <a:latin typeface="Gill Sans"/>
                <a:ea typeface="Gill Sans"/>
                <a:cs typeface="Gill Sans"/>
                <a:sym typeface="Gill Sans"/>
              </a:defRPr>
            </a:pPr>
            <a:r>
              <a:rPr>
                <a:solidFill>
                  <a:srgbClr val="FFFB00"/>
                </a:solidFill>
              </a:rPr>
              <a:t>Revelation: </a:t>
            </a:r>
            <a:r>
              <a:rPr>
                <a:solidFill>
                  <a:srgbClr val="FFFFFF"/>
                </a:solidFill>
              </a:rPr>
              <a:t> Jesus is </a:t>
            </a:r>
            <a:r>
              <a:rPr i="1">
                <a:solidFill>
                  <a:srgbClr val="FFFFFF"/>
                </a:solidFill>
                <a:latin typeface="Palatino"/>
                <a:ea typeface="Palatino"/>
                <a:cs typeface="Palatino"/>
                <a:sym typeface="Palatino"/>
              </a:rPr>
              <a:t>the Alpha and the Omega,</a:t>
            </a:r>
            <a:endParaRPr i="1">
              <a:solidFill>
                <a:srgbClr val="FFFFFF"/>
              </a:solidFill>
              <a:latin typeface="Palatino"/>
              <a:ea typeface="Palatino"/>
              <a:cs typeface="Palatino"/>
              <a:sym typeface="Palatino"/>
            </a:endParaRPr>
          </a:p>
          <a:p>
            <a:pPr marL="0" indent="0">
              <a:lnSpc>
                <a:spcPct val="120000"/>
              </a:lnSpc>
              <a:spcBef>
                <a:spcPts val="0"/>
              </a:spcBef>
              <a:buSzTx/>
              <a:buNone/>
              <a:defRPr sz="6400">
                <a:solidFill>
                  <a:srgbClr val="FFD479"/>
                </a:solidFill>
                <a:latin typeface="Gill Sans"/>
                <a:ea typeface="Gill Sans"/>
                <a:cs typeface="Gill Sans"/>
                <a:sym typeface="Gill Sans"/>
              </a:defRPr>
            </a:pPr>
            <a:r>
              <a:rPr i="1">
                <a:solidFill>
                  <a:srgbClr val="FFFFFF"/>
                </a:solidFill>
                <a:latin typeface="Palatino"/>
                <a:ea typeface="Palatino"/>
                <a:cs typeface="Palatino"/>
                <a:sym typeface="Palatino"/>
              </a:rPr>
              <a:t>                   the King of  Kings and Lord of Lords</a:t>
            </a:r>
            <a:r>
              <a:rPr>
                <a:solidFill>
                  <a:srgbClr val="FFFFFF"/>
                </a:solidFill>
              </a:rPr>
              <a:t>.</a:t>
            </a:r>
          </a:p>
        </p:txBody>
      </p:sp>
    </p:spTree>
  </p:cSld>
  <p:clrMapOvr>
    <a:masterClrMapping/>
  </p:clrMapOvr>
  <p:transition xmlns:p14="http://schemas.microsoft.com/office/powerpoint/2010/main" spd="med" advClick="1"/>
</p:sld>
</file>

<file path=ppt/slides/slide5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gradFill flip="none" rotWithShape="1">
          <a:gsLst>
            <a:gs pos="0">
              <a:schemeClr val="accent1">
                <a:hueOff val="373667"/>
                <a:lumOff val="-17254"/>
              </a:schemeClr>
            </a:gs>
            <a:gs pos="31993">
              <a:srgbClr val="001A31"/>
            </a:gs>
            <a:gs pos="69791">
              <a:srgbClr val="000000"/>
            </a:gs>
          </a:gsLst>
          <a:lin ang="5400000" scaled="0"/>
        </a:gradFill>
      </p:bgPr>
    </p:bg>
    <p:spTree>
      <p:nvGrpSpPr>
        <p:cNvPr id="1" name=""/>
        <p:cNvGrpSpPr/>
        <p:nvPr/>
      </p:nvGrpSpPr>
      <p:grpSpPr>
        <a:xfrm>
          <a:off x="0" y="0"/>
          <a:ext cx="0" cy="0"/>
          <a:chOff x="0" y="0"/>
          <a:chExt cx="0" cy="0"/>
        </a:xfrm>
      </p:grpSpPr>
      <p:sp>
        <p:nvSpPr>
          <p:cNvPr id="884" name="Closing Summary"/>
          <p:cNvSpPr txBox="1"/>
          <p:nvPr>
            <p:ph type="title" idx="4294967295"/>
          </p:nvPr>
        </p:nvSpPr>
        <p:spPr>
          <a:xfrm>
            <a:off x="1778000" y="4533900"/>
            <a:ext cx="20828000" cy="4648200"/>
          </a:xfrm>
          <a:prstGeom prst="rect">
            <a:avLst/>
          </a:prstGeom>
        </p:spPr>
        <p:txBody>
          <a:bodyPr/>
          <a:lstStyle>
            <a:lvl1pPr>
              <a:defRPr>
                <a:solidFill>
                  <a:srgbClr val="FFFB00"/>
                </a:solidFill>
                <a:latin typeface="Avenir Next Demi Bold"/>
                <a:ea typeface="Avenir Next Demi Bold"/>
                <a:cs typeface="Avenir Next Demi Bold"/>
                <a:sym typeface="Avenir Next Demi Bold"/>
              </a:defRPr>
            </a:lvl1pPr>
          </a:lstStyle>
          <a:p>
            <a:pPr/>
            <a:r>
              <a:t>Closing Summary </a:t>
            </a:r>
          </a:p>
        </p:txBody>
      </p:sp>
    </p:spTree>
  </p:cSld>
  <p:clrMapOvr>
    <a:masterClrMapping/>
  </p:clrMapOvr>
  <p:transition xmlns:p14="http://schemas.microsoft.com/office/powerpoint/2010/main" spd="med" advClick="1"/>
</p:sld>
</file>

<file path=ppt/slides/slide5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gradFill flip="none" rotWithShape="1">
          <a:gsLst>
            <a:gs pos="0">
              <a:schemeClr val="accent1">
                <a:hueOff val="373667"/>
                <a:lumOff val="-17254"/>
              </a:schemeClr>
            </a:gs>
            <a:gs pos="31993">
              <a:srgbClr val="001A31"/>
            </a:gs>
            <a:gs pos="69791">
              <a:srgbClr val="000000"/>
            </a:gs>
          </a:gsLst>
          <a:lin ang="5400000" scaled="0"/>
        </a:gradFill>
      </p:bgPr>
    </p:bg>
    <p:spTree>
      <p:nvGrpSpPr>
        <p:cNvPr id="1" name=""/>
        <p:cNvGrpSpPr/>
        <p:nvPr/>
      </p:nvGrpSpPr>
      <p:grpSpPr>
        <a:xfrm>
          <a:off x="0" y="0"/>
          <a:ext cx="0" cy="0"/>
          <a:chOff x="0" y="0"/>
          <a:chExt cx="0" cy="0"/>
        </a:xfrm>
      </p:grpSpPr>
      <p:sp>
        <p:nvSpPr>
          <p:cNvPr id="886" name="Isaiah 8:20…"/>
          <p:cNvSpPr txBox="1"/>
          <p:nvPr>
            <p:ph type="body" idx="1"/>
          </p:nvPr>
        </p:nvSpPr>
        <p:spPr>
          <a:prstGeom prst="rect">
            <a:avLst/>
          </a:prstGeom>
        </p:spPr>
        <p:txBody>
          <a:bodyPr/>
          <a:lstStyle/>
          <a:p>
            <a:pPr marL="0" indent="0" algn="ctr">
              <a:lnSpc>
                <a:spcPct val="120000"/>
              </a:lnSpc>
              <a:spcBef>
                <a:spcPts val="0"/>
              </a:spcBef>
              <a:buSzTx/>
              <a:buNone/>
              <a:defRPr sz="12900">
                <a:solidFill>
                  <a:srgbClr val="FFD479"/>
                </a:solidFill>
                <a:latin typeface="Snell Roundhand"/>
                <a:ea typeface="Snell Roundhand"/>
                <a:cs typeface="Snell Roundhand"/>
                <a:sym typeface="Snell Roundhand"/>
              </a:defRPr>
            </a:pPr>
            <a:r>
              <a:t>Isaiah 8:20</a:t>
            </a:r>
          </a:p>
          <a:p>
            <a:pPr marL="0" indent="0" algn="ctr">
              <a:lnSpc>
                <a:spcPct val="120000"/>
              </a:lnSpc>
              <a:spcBef>
                <a:spcPts val="0"/>
              </a:spcBef>
              <a:buSzTx/>
              <a:buNone/>
              <a:defRPr sz="7200">
                <a:latin typeface="Avenir Next Medium"/>
                <a:ea typeface="Avenir Next Medium"/>
                <a:cs typeface="Avenir Next Medium"/>
                <a:sym typeface="Avenir Next Medium"/>
              </a:defRPr>
            </a:pPr>
            <a:r>
              <a:t>To the law and to the testimony!</a:t>
            </a:r>
          </a:p>
          <a:p>
            <a:pPr marL="0" indent="0" algn="ctr">
              <a:lnSpc>
                <a:spcPct val="120000"/>
              </a:lnSpc>
              <a:spcBef>
                <a:spcPts val="0"/>
              </a:spcBef>
              <a:buSzTx/>
              <a:buNone/>
              <a:defRPr sz="7200">
                <a:latin typeface="Avenir Next Medium"/>
                <a:ea typeface="Avenir Next Medium"/>
                <a:cs typeface="Avenir Next Medium"/>
                <a:sym typeface="Avenir Next Medium"/>
              </a:defRPr>
            </a:pPr>
            <a:r>
              <a:t>If they do not speak according to this word,</a:t>
            </a:r>
          </a:p>
          <a:p>
            <a:pPr marL="0" indent="0" algn="ctr">
              <a:lnSpc>
                <a:spcPct val="120000"/>
              </a:lnSpc>
              <a:spcBef>
                <a:spcPts val="0"/>
              </a:spcBef>
              <a:buSzTx/>
              <a:buNone/>
              <a:defRPr sz="7200">
                <a:latin typeface="Avenir Next Medium"/>
                <a:ea typeface="Avenir Next Medium"/>
                <a:cs typeface="Avenir Next Medium"/>
                <a:sym typeface="Avenir Next Medium"/>
              </a:defRPr>
            </a:pPr>
            <a:r>
              <a:rPr i="1">
                <a:latin typeface="Avenir Next Regular"/>
                <a:ea typeface="Avenir Next Regular"/>
                <a:cs typeface="Avenir Next Regular"/>
                <a:sym typeface="Avenir Next Regular"/>
              </a:rPr>
              <a:t>it is</a:t>
            </a:r>
            <a:r>
              <a:t> because </a:t>
            </a:r>
            <a:r>
              <a:rPr i="1">
                <a:latin typeface="Avenir Next Regular"/>
                <a:ea typeface="Avenir Next Regular"/>
                <a:cs typeface="Avenir Next Regular"/>
                <a:sym typeface="Avenir Next Regular"/>
              </a:rPr>
              <a:t>there</a:t>
            </a:r>
            <a:r>
              <a:rPr i="1" sz="1000">
                <a:latin typeface="Avenir Next Regular"/>
                <a:ea typeface="Avenir Next Regular"/>
                <a:cs typeface="Avenir Next Regular"/>
                <a:sym typeface="Avenir Next Regular"/>
              </a:rPr>
              <a:t>   </a:t>
            </a:r>
            <a:r>
              <a:rPr i="1">
                <a:uFill>
                  <a:solidFill>
                    <a:srgbClr val="4A4A4A"/>
                  </a:solidFill>
                </a:uFill>
                <a:latin typeface="Avenir Next Regular"/>
                <a:ea typeface="Avenir Next Regular"/>
                <a:cs typeface="Avenir Next Regular"/>
                <a:sym typeface="Avenir Next Regular"/>
              </a:rPr>
              <a:t>is</a:t>
            </a:r>
            <a:r>
              <a:rPr>
                <a:uFill>
                  <a:solidFill>
                    <a:srgbClr val="4A4A4A"/>
                  </a:solidFill>
                </a:uFill>
              </a:rPr>
              <a:t> no light in them.</a:t>
            </a:r>
          </a:p>
        </p:txBody>
      </p:sp>
    </p:spTree>
  </p:cSld>
  <p:clrMapOvr>
    <a:masterClrMapping/>
  </p:clrMapOvr>
  <p:transition xmlns:p14="http://schemas.microsoft.com/office/powerpoint/2010/main" spd="med" advClick="1"/>
</p:sld>
</file>

<file path=ppt/slides/slide5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gradFill flip="none" rotWithShape="1">
          <a:gsLst>
            <a:gs pos="0">
              <a:schemeClr val="accent1">
                <a:hueOff val="373667"/>
                <a:lumOff val="-17254"/>
              </a:schemeClr>
            </a:gs>
            <a:gs pos="31993">
              <a:srgbClr val="001A31"/>
            </a:gs>
            <a:gs pos="69791">
              <a:srgbClr val="000000"/>
            </a:gs>
          </a:gsLst>
          <a:lin ang="5400000" scaled="0"/>
        </a:gradFill>
      </p:bgPr>
    </p:bg>
    <p:spTree>
      <p:nvGrpSpPr>
        <p:cNvPr id="1" name=""/>
        <p:cNvGrpSpPr/>
        <p:nvPr/>
      </p:nvGrpSpPr>
      <p:grpSpPr>
        <a:xfrm>
          <a:off x="0" y="0"/>
          <a:ext cx="0" cy="0"/>
          <a:chOff x="0" y="0"/>
          <a:chExt cx="0" cy="0"/>
        </a:xfrm>
      </p:grpSpPr>
      <p:sp>
        <p:nvSpPr>
          <p:cNvPr id="888" name="Romans 15:4…"/>
          <p:cNvSpPr txBox="1"/>
          <p:nvPr>
            <p:ph type="body" idx="1"/>
          </p:nvPr>
        </p:nvSpPr>
        <p:spPr>
          <a:xfrm>
            <a:off x="989889" y="1778000"/>
            <a:ext cx="22404222" cy="10160000"/>
          </a:xfrm>
          <a:prstGeom prst="rect">
            <a:avLst/>
          </a:prstGeom>
        </p:spPr>
        <p:txBody>
          <a:bodyPr/>
          <a:lstStyle/>
          <a:p>
            <a:pPr marL="0" indent="0" algn="ctr">
              <a:lnSpc>
                <a:spcPct val="120000"/>
              </a:lnSpc>
              <a:spcBef>
                <a:spcPts val="0"/>
              </a:spcBef>
              <a:buSzTx/>
              <a:buNone/>
              <a:defRPr sz="12900">
                <a:solidFill>
                  <a:srgbClr val="FFD479"/>
                </a:solidFill>
                <a:latin typeface="Snell Roundhand"/>
                <a:ea typeface="Snell Roundhand"/>
                <a:cs typeface="Snell Roundhand"/>
                <a:sym typeface="Snell Roundhand"/>
              </a:defRPr>
            </a:pPr>
            <a:r>
              <a:t>Romans 15:4</a:t>
            </a:r>
          </a:p>
          <a:p>
            <a:pPr marL="0" indent="0" algn="ctr">
              <a:lnSpc>
                <a:spcPct val="120000"/>
              </a:lnSpc>
              <a:spcBef>
                <a:spcPts val="0"/>
              </a:spcBef>
              <a:buSzTx/>
              <a:buNone/>
              <a:defRPr sz="7200">
                <a:latin typeface="Avenir Next Medium"/>
                <a:ea typeface="Avenir Next Medium"/>
                <a:cs typeface="Avenir Next Medium"/>
                <a:sym typeface="Avenir Next Medium"/>
              </a:defRPr>
            </a:pPr>
            <a:r>
              <a:t>For whatever things were written before were written</a:t>
            </a:r>
          </a:p>
          <a:p>
            <a:pPr marL="0" indent="0" algn="ctr">
              <a:lnSpc>
                <a:spcPct val="120000"/>
              </a:lnSpc>
              <a:spcBef>
                <a:spcPts val="0"/>
              </a:spcBef>
              <a:buSzTx/>
              <a:buNone/>
              <a:defRPr sz="7200">
                <a:latin typeface="Avenir Next Medium"/>
                <a:ea typeface="Avenir Next Medium"/>
                <a:cs typeface="Avenir Next Medium"/>
                <a:sym typeface="Avenir Next Medium"/>
              </a:defRPr>
            </a:pPr>
            <a:r>
              <a:t>for our learning, that we through the </a:t>
            </a:r>
            <a:r>
              <a:rPr>
                <a:uFill>
                  <a:solidFill>
                    <a:srgbClr val="4A4A4A"/>
                  </a:solidFill>
                </a:uFill>
              </a:rPr>
              <a:t>patience and</a:t>
            </a:r>
            <a:endParaRPr>
              <a:uFill>
                <a:solidFill>
                  <a:srgbClr val="4A4A4A"/>
                </a:solidFill>
              </a:uFill>
            </a:endParaRPr>
          </a:p>
          <a:p>
            <a:pPr marL="0" indent="0" algn="ctr">
              <a:lnSpc>
                <a:spcPct val="120000"/>
              </a:lnSpc>
              <a:spcBef>
                <a:spcPts val="0"/>
              </a:spcBef>
              <a:buSzTx/>
              <a:buNone/>
              <a:defRPr sz="7200">
                <a:latin typeface="Avenir Next Medium"/>
                <a:ea typeface="Avenir Next Medium"/>
                <a:cs typeface="Avenir Next Medium"/>
                <a:sym typeface="Avenir Next Medium"/>
              </a:defRPr>
            </a:pPr>
            <a:r>
              <a:rPr>
                <a:uFill>
                  <a:solidFill>
                    <a:srgbClr val="4A4A4A"/>
                  </a:solidFill>
                </a:uFill>
              </a:rPr>
              <a:t>comfort of the Scriptures might have hope.</a:t>
            </a:r>
          </a:p>
        </p:txBody>
      </p:sp>
    </p:spTree>
  </p:cSld>
  <p:clrMapOvr>
    <a:masterClrMapping/>
  </p:clrMapOvr>
  <p:transition xmlns:p14="http://schemas.microsoft.com/office/powerpoint/2010/main" spd="med" advClick="1"/>
</p:sld>
</file>

<file path=ppt/slides/slide5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gradFill flip="none" rotWithShape="1">
          <a:gsLst>
            <a:gs pos="0">
              <a:schemeClr val="accent1">
                <a:hueOff val="373667"/>
                <a:lumOff val="-17254"/>
              </a:schemeClr>
            </a:gs>
            <a:gs pos="31993">
              <a:srgbClr val="001A31"/>
            </a:gs>
            <a:gs pos="69791">
              <a:srgbClr val="000000"/>
            </a:gs>
          </a:gsLst>
          <a:lin ang="5400000" scaled="0"/>
        </a:gradFill>
      </p:bgPr>
    </p:bg>
    <p:spTree>
      <p:nvGrpSpPr>
        <p:cNvPr id="1" name=""/>
        <p:cNvGrpSpPr/>
        <p:nvPr/>
      </p:nvGrpSpPr>
      <p:grpSpPr>
        <a:xfrm>
          <a:off x="0" y="0"/>
          <a:ext cx="0" cy="0"/>
          <a:chOff x="0" y="0"/>
          <a:chExt cx="0" cy="0"/>
        </a:xfrm>
      </p:grpSpPr>
      <p:sp>
        <p:nvSpPr>
          <p:cNvPr id="890" name="Acts 17:11…"/>
          <p:cNvSpPr txBox="1"/>
          <p:nvPr>
            <p:ph type="body" idx="1"/>
          </p:nvPr>
        </p:nvSpPr>
        <p:spPr>
          <a:prstGeom prst="rect">
            <a:avLst/>
          </a:prstGeom>
        </p:spPr>
        <p:txBody>
          <a:bodyPr/>
          <a:lstStyle/>
          <a:p>
            <a:pPr marL="0" indent="0" algn="ctr">
              <a:lnSpc>
                <a:spcPct val="120000"/>
              </a:lnSpc>
              <a:spcBef>
                <a:spcPts val="0"/>
              </a:spcBef>
              <a:buSzTx/>
              <a:buNone/>
              <a:defRPr sz="12900">
                <a:solidFill>
                  <a:srgbClr val="FFD479"/>
                </a:solidFill>
                <a:latin typeface="Snell Roundhand"/>
                <a:ea typeface="Snell Roundhand"/>
                <a:cs typeface="Snell Roundhand"/>
                <a:sym typeface="Snell Roundhand"/>
              </a:defRPr>
            </a:pPr>
            <a:r>
              <a:t>Acts 17:11</a:t>
            </a:r>
          </a:p>
          <a:p>
            <a:pPr marL="0" indent="0" algn="ctr">
              <a:lnSpc>
                <a:spcPct val="120000"/>
              </a:lnSpc>
              <a:spcBef>
                <a:spcPts val="0"/>
              </a:spcBef>
              <a:buSzTx/>
              <a:buNone/>
              <a:defRPr sz="7200">
                <a:latin typeface="Avenir Next Medium"/>
                <a:ea typeface="Avenir Next Medium"/>
                <a:cs typeface="Avenir Next Medium"/>
                <a:sym typeface="Avenir Next Medium"/>
              </a:defRPr>
            </a:pPr>
            <a:r>
              <a:t>They received the word with all readiness,</a:t>
            </a:r>
          </a:p>
          <a:p>
            <a:pPr marL="0" indent="0" algn="ctr">
              <a:lnSpc>
                <a:spcPct val="120000"/>
              </a:lnSpc>
              <a:spcBef>
                <a:spcPts val="0"/>
              </a:spcBef>
              <a:buSzTx/>
              <a:buNone/>
              <a:defRPr sz="7200">
                <a:latin typeface="Avenir Next Medium"/>
                <a:ea typeface="Avenir Next Medium"/>
                <a:cs typeface="Avenir Next Medium"/>
                <a:sym typeface="Avenir Next Medium"/>
              </a:defRPr>
            </a:pPr>
            <a:r>
              <a:t>and searched the Scriptures daily.</a:t>
            </a:r>
          </a:p>
        </p:txBody>
      </p:sp>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gradFill flip="none" rotWithShape="1">
          <a:gsLst>
            <a:gs pos="0">
              <a:schemeClr val="accent1">
                <a:hueOff val="373667"/>
                <a:lumOff val="-17254"/>
              </a:schemeClr>
            </a:gs>
            <a:gs pos="31993">
              <a:srgbClr val="001A31"/>
            </a:gs>
            <a:gs pos="69791">
              <a:srgbClr val="000000"/>
            </a:gs>
          </a:gsLst>
          <a:lin ang="5400000" scaled="0"/>
        </a:gradFill>
      </p:bgPr>
    </p:bg>
    <p:spTree>
      <p:nvGrpSpPr>
        <p:cNvPr id="1" name=""/>
        <p:cNvGrpSpPr/>
        <p:nvPr/>
      </p:nvGrpSpPr>
      <p:grpSpPr>
        <a:xfrm>
          <a:off x="0" y="0"/>
          <a:ext cx="0" cy="0"/>
          <a:chOff x="0" y="0"/>
          <a:chExt cx="0" cy="0"/>
        </a:xfrm>
      </p:grpSpPr>
      <p:sp>
        <p:nvSpPr>
          <p:cNvPr id="208" name="“For no prophetic message ever came just from the human will, but people were under the control of the Holy Spirit as they spoke the message that came from God.”…"/>
          <p:cNvSpPr txBox="1"/>
          <p:nvPr>
            <p:ph type="body" sz="half" idx="1"/>
          </p:nvPr>
        </p:nvSpPr>
        <p:spPr>
          <a:xfrm>
            <a:off x="1689100" y="1016000"/>
            <a:ext cx="21005800" cy="5651500"/>
          </a:xfrm>
          <a:prstGeom prst="rect">
            <a:avLst/>
          </a:prstGeom>
        </p:spPr>
        <p:txBody>
          <a:bodyPr anchor="t"/>
          <a:lstStyle/>
          <a:p>
            <a:pPr marL="0" indent="0" defTabSz="792479">
              <a:lnSpc>
                <a:spcPct val="110000"/>
              </a:lnSpc>
              <a:spcBef>
                <a:spcPts val="0"/>
              </a:spcBef>
              <a:buSzTx/>
              <a:buNone/>
              <a:defRPr sz="6144">
                <a:latin typeface="Avenir Next Medium"/>
                <a:ea typeface="Avenir Next Medium"/>
                <a:cs typeface="Avenir Next Medium"/>
                <a:sym typeface="Avenir Next Medium"/>
              </a:defRPr>
            </a:pPr>
            <a:r>
              <a:t>“For no</a:t>
            </a:r>
            <a:r>
              <a:rPr>
                <a:solidFill>
                  <a:srgbClr val="FFFB00"/>
                </a:solidFill>
              </a:rPr>
              <a:t> </a:t>
            </a:r>
            <a:r>
              <a:rPr b="1">
                <a:solidFill>
                  <a:srgbClr val="FFFB00"/>
                </a:solidFill>
                <a:latin typeface="Avenir Next Regular"/>
                <a:ea typeface="Avenir Next Regular"/>
                <a:cs typeface="Avenir Next Regular"/>
                <a:sym typeface="Avenir Next Regular"/>
              </a:rPr>
              <a:t>prophetic message</a:t>
            </a:r>
            <a:r>
              <a:t> ever came just from the human will, but people were under the control of the Holy Spirit as they spoke the message </a:t>
            </a:r>
            <a:r>
              <a:rPr b="1">
                <a:solidFill>
                  <a:srgbClr val="FFFB00"/>
                </a:solidFill>
                <a:latin typeface="Avenir Next Regular"/>
                <a:ea typeface="Avenir Next Regular"/>
                <a:cs typeface="Avenir Next Regular"/>
                <a:sym typeface="Avenir Next Regular"/>
              </a:rPr>
              <a:t>that came from God</a:t>
            </a:r>
            <a:r>
              <a:t>.”</a:t>
            </a:r>
          </a:p>
          <a:p>
            <a:pPr marL="0" indent="0" algn="r" defTabSz="792479">
              <a:lnSpc>
                <a:spcPct val="110000"/>
              </a:lnSpc>
              <a:spcBef>
                <a:spcPts val="0"/>
              </a:spcBef>
              <a:buSzTx/>
              <a:buNone/>
              <a:defRPr sz="6144">
                <a:latin typeface="Avenir Next Medium"/>
                <a:ea typeface="Avenir Next Medium"/>
                <a:cs typeface="Avenir Next Medium"/>
                <a:sym typeface="Avenir Next Medium"/>
              </a:defRPr>
            </a:pPr>
            <a:r>
              <a:rPr b="1" i="1" sz="5568">
                <a:solidFill>
                  <a:srgbClr val="FFD479"/>
                </a:solidFill>
                <a:latin typeface="Palatino"/>
                <a:ea typeface="Palatino"/>
                <a:cs typeface="Palatino"/>
                <a:sym typeface="Palatino"/>
              </a:rPr>
              <a:t>– 2 Peeter 1:21 </a:t>
            </a:r>
            <a:r>
              <a:rPr i="1" sz="3839">
                <a:latin typeface="Palatino"/>
                <a:ea typeface="Palatino"/>
                <a:cs typeface="Palatino"/>
                <a:sym typeface="Palatino"/>
              </a:rPr>
              <a:t>GNT</a:t>
            </a:r>
          </a:p>
        </p:txBody>
      </p:sp>
      <p:grpSp>
        <p:nvGrpSpPr>
          <p:cNvPr id="223" name="Group"/>
          <p:cNvGrpSpPr/>
          <p:nvPr/>
        </p:nvGrpSpPr>
        <p:grpSpPr>
          <a:xfrm>
            <a:off x="2245712" y="10293197"/>
            <a:ext cx="19892576" cy="1446742"/>
            <a:chOff x="0" y="0"/>
            <a:chExt cx="19892574" cy="1446741"/>
          </a:xfrm>
        </p:grpSpPr>
        <p:grpSp>
          <p:nvGrpSpPr>
            <p:cNvPr id="221" name="Group"/>
            <p:cNvGrpSpPr/>
            <p:nvPr/>
          </p:nvGrpSpPr>
          <p:grpSpPr>
            <a:xfrm>
              <a:off x="0" y="-1"/>
              <a:ext cx="19892576" cy="1422706"/>
              <a:chOff x="0" y="0"/>
              <a:chExt cx="19892575" cy="1422704"/>
            </a:xfrm>
          </p:grpSpPr>
          <p:grpSp>
            <p:nvGrpSpPr>
              <p:cNvPr id="214" name="Group"/>
              <p:cNvGrpSpPr/>
              <p:nvPr/>
            </p:nvGrpSpPr>
            <p:grpSpPr>
              <a:xfrm>
                <a:off x="1606231" y="53587"/>
                <a:ext cx="16563622" cy="1366331"/>
                <a:chOff x="0" y="0"/>
                <a:chExt cx="16563621" cy="1366329"/>
              </a:xfrm>
            </p:grpSpPr>
            <p:pic>
              <p:nvPicPr>
                <p:cNvPr id="209" name="origBible copy 7.jpg" descr="origBible copy 7.jpg"/>
                <p:cNvPicPr>
                  <a:picLocks noChangeAspect="1"/>
                </p:cNvPicPr>
                <p:nvPr/>
              </p:nvPicPr>
              <p:blipFill>
                <a:blip r:embed="rId2">
                  <a:extLst/>
                </a:blip>
                <a:stretch>
                  <a:fillRect/>
                </a:stretch>
              </p:blipFill>
              <p:spPr>
                <a:xfrm>
                  <a:off x="0" y="54222"/>
                  <a:ext cx="5808900" cy="1238606"/>
                </a:xfrm>
                <a:prstGeom prst="rect">
                  <a:avLst/>
                </a:prstGeom>
                <a:ln w="12700" cap="flat">
                  <a:noFill/>
                  <a:miter lim="400000"/>
                </a:ln>
                <a:effectLst/>
              </p:spPr>
            </p:pic>
            <p:grpSp>
              <p:nvGrpSpPr>
                <p:cNvPr id="212" name="Group"/>
                <p:cNvGrpSpPr/>
                <p:nvPr/>
              </p:nvGrpSpPr>
              <p:grpSpPr>
                <a:xfrm>
                  <a:off x="5622442" y="0"/>
                  <a:ext cx="10941180" cy="1347051"/>
                  <a:chOff x="0" y="0"/>
                  <a:chExt cx="10941178" cy="1347050"/>
                </a:xfrm>
              </p:grpSpPr>
              <p:pic>
                <p:nvPicPr>
                  <p:cNvPr id="210" name="origBible copy 9.jpg" descr="origBible copy 9.jpg"/>
                  <p:cNvPicPr>
                    <a:picLocks noChangeAspect="1"/>
                  </p:cNvPicPr>
                  <p:nvPr/>
                </p:nvPicPr>
                <p:blipFill>
                  <a:blip r:embed="rId3">
                    <a:extLst/>
                  </a:blip>
                  <a:stretch>
                    <a:fillRect/>
                  </a:stretch>
                </p:blipFill>
                <p:spPr>
                  <a:xfrm>
                    <a:off x="5262136" y="0"/>
                    <a:ext cx="5679043" cy="1347051"/>
                  </a:xfrm>
                  <a:prstGeom prst="rect">
                    <a:avLst/>
                  </a:prstGeom>
                  <a:ln w="12700" cap="flat">
                    <a:noFill/>
                    <a:miter lim="400000"/>
                  </a:ln>
                  <a:effectLst/>
                </p:spPr>
              </p:pic>
              <p:pic>
                <p:nvPicPr>
                  <p:cNvPr id="211" name="origBible copy 8.jpg" descr="origBible copy 8.jpg"/>
                  <p:cNvPicPr>
                    <a:picLocks noChangeAspect="1"/>
                  </p:cNvPicPr>
                  <p:nvPr/>
                </p:nvPicPr>
                <p:blipFill>
                  <a:blip r:embed="rId4">
                    <a:extLst/>
                  </a:blip>
                  <a:stretch>
                    <a:fillRect/>
                  </a:stretch>
                </p:blipFill>
                <p:spPr>
                  <a:xfrm>
                    <a:off x="0" y="22961"/>
                    <a:ext cx="5434125" cy="1301129"/>
                  </a:xfrm>
                  <a:prstGeom prst="rect">
                    <a:avLst/>
                  </a:prstGeom>
                  <a:ln w="12700" cap="flat">
                    <a:noFill/>
                    <a:miter lim="400000"/>
                  </a:ln>
                  <a:effectLst/>
                </p:spPr>
              </p:pic>
            </p:grpSp>
            <p:sp>
              <p:nvSpPr>
                <p:cNvPr id="213" name="Rectangle"/>
                <p:cNvSpPr/>
                <p:nvPr/>
              </p:nvSpPr>
              <p:spPr>
                <a:xfrm>
                  <a:off x="6870" y="1178883"/>
                  <a:ext cx="16549337" cy="187447"/>
                </a:xfrm>
                <a:prstGeom prst="rect">
                  <a:avLst/>
                </a:prstGeom>
                <a:solidFill>
                  <a:srgbClr val="BC6432"/>
                </a:solidFill>
                <a:ln w="12700" cap="flat">
                  <a:noFill/>
                  <a:miter lim="400000"/>
                </a:ln>
                <a:effectLst/>
              </p:spPr>
              <p:txBody>
                <a:bodyPr wrap="square" lIns="50800" tIns="50800" rIns="50800" bIns="50800" numCol="1" anchor="ctr">
                  <a:noAutofit/>
                </a:bodyPr>
                <a:lstStyle/>
                <a:p>
                  <a:pPr algn="ctr">
                    <a:spcBef>
                      <a:spcPts val="0"/>
                    </a:spcBef>
                    <a:defRPr sz="3200">
                      <a:latin typeface="+mn-lt"/>
                      <a:ea typeface="+mn-ea"/>
                      <a:cs typeface="+mn-cs"/>
                      <a:sym typeface="Helvetica Neue Medium"/>
                    </a:defRPr>
                  </a:pPr>
                </a:p>
              </p:txBody>
            </p:sp>
          </p:grpSp>
          <p:sp>
            <p:nvSpPr>
              <p:cNvPr id="215" name="Rectangle"/>
              <p:cNvSpPr/>
              <p:nvPr/>
            </p:nvSpPr>
            <p:spPr>
              <a:xfrm>
                <a:off x="0" y="0"/>
                <a:ext cx="1763218" cy="1257300"/>
              </a:xfrm>
              <a:prstGeom prst="rect">
                <a:avLst/>
              </a:prstGeom>
              <a:solidFill>
                <a:srgbClr val="000000"/>
              </a:solidFill>
              <a:ln w="12700" cap="flat">
                <a:noFill/>
                <a:miter lim="400000"/>
              </a:ln>
              <a:effectLst/>
            </p:spPr>
            <p:txBody>
              <a:bodyPr wrap="square" lIns="50800" tIns="50800" rIns="50800" bIns="50800" numCol="1" anchor="ctr">
                <a:noAutofit/>
              </a:bodyPr>
              <a:lstStyle/>
              <a:p>
                <a:pPr algn="ctr">
                  <a:spcBef>
                    <a:spcPts val="0"/>
                  </a:spcBef>
                  <a:defRPr sz="3200">
                    <a:latin typeface="+mn-lt"/>
                    <a:ea typeface="+mn-ea"/>
                    <a:cs typeface="+mn-cs"/>
                    <a:sym typeface="Helvetica Neue Medium"/>
                  </a:defRPr>
                </a:pPr>
              </a:p>
            </p:txBody>
          </p:sp>
          <p:sp>
            <p:nvSpPr>
              <p:cNvPr id="216" name="Line"/>
              <p:cNvSpPr/>
              <p:nvPr/>
            </p:nvSpPr>
            <p:spPr>
              <a:xfrm flipV="1">
                <a:off x="6241" y="1327454"/>
                <a:ext cx="1776135" cy="25401"/>
              </a:xfrm>
              <a:prstGeom prst="line">
                <a:avLst/>
              </a:prstGeom>
              <a:noFill/>
              <a:ln w="190500" cap="flat">
                <a:solidFill>
                  <a:srgbClr val="B0683D"/>
                </a:solidFill>
                <a:prstDash val="solid"/>
                <a:miter lim="400000"/>
              </a:ln>
              <a:effectLst/>
            </p:spPr>
            <p:txBody>
              <a:bodyPr wrap="square" lIns="50800" tIns="50800" rIns="50800" bIns="50800" numCol="1" anchor="ctr">
                <a:noAutofit/>
              </a:bodyPr>
              <a:lstStyle/>
              <a:p>
                <a:pPr/>
              </a:p>
            </p:txBody>
          </p:sp>
          <p:sp>
            <p:nvSpPr>
              <p:cNvPr id="217" name="Line"/>
              <p:cNvSpPr/>
              <p:nvPr/>
            </p:nvSpPr>
            <p:spPr>
              <a:xfrm flipH="1">
                <a:off x="1858575" y="0"/>
                <a:ext cx="1" cy="1422705"/>
              </a:xfrm>
              <a:prstGeom prst="line">
                <a:avLst/>
              </a:prstGeom>
              <a:noFill/>
              <a:ln w="190500" cap="flat">
                <a:solidFill>
                  <a:srgbClr val="B0683D"/>
                </a:solidFill>
                <a:prstDash val="solid"/>
                <a:miter lim="400000"/>
              </a:ln>
              <a:effectLst/>
            </p:spPr>
            <p:txBody>
              <a:bodyPr wrap="square" lIns="50800" tIns="50800" rIns="50800" bIns="50800" numCol="1" anchor="ctr">
                <a:noAutofit/>
              </a:bodyPr>
              <a:lstStyle/>
              <a:p>
                <a:pPr/>
              </a:p>
            </p:txBody>
          </p:sp>
          <p:sp>
            <p:nvSpPr>
              <p:cNvPr id="218" name="Rectangle"/>
              <p:cNvSpPr/>
              <p:nvPr/>
            </p:nvSpPr>
            <p:spPr>
              <a:xfrm flipH="1">
                <a:off x="18129358" y="0"/>
                <a:ext cx="1763218" cy="1257300"/>
              </a:xfrm>
              <a:prstGeom prst="rect">
                <a:avLst/>
              </a:prstGeom>
              <a:solidFill>
                <a:srgbClr val="000000"/>
              </a:solidFill>
              <a:ln w="12700" cap="flat">
                <a:noFill/>
                <a:miter lim="400000"/>
              </a:ln>
              <a:effectLst/>
            </p:spPr>
            <p:txBody>
              <a:bodyPr wrap="square" lIns="50800" tIns="50800" rIns="50800" bIns="50800" numCol="1" anchor="ctr">
                <a:noAutofit/>
              </a:bodyPr>
              <a:lstStyle/>
              <a:p>
                <a:pPr algn="ctr">
                  <a:spcBef>
                    <a:spcPts val="0"/>
                  </a:spcBef>
                  <a:defRPr sz="3200">
                    <a:latin typeface="+mn-lt"/>
                    <a:ea typeface="+mn-ea"/>
                    <a:cs typeface="+mn-cs"/>
                    <a:sym typeface="Helvetica Neue Medium"/>
                  </a:defRPr>
                </a:pPr>
              </a:p>
            </p:txBody>
          </p:sp>
          <p:sp>
            <p:nvSpPr>
              <p:cNvPr id="219" name="Line"/>
              <p:cNvSpPr/>
              <p:nvPr/>
            </p:nvSpPr>
            <p:spPr>
              <a:xfrm flipH="1" flipV="1">
                <a:off x="18110199" y="1327454"/>
                <a:ext cx="1776134" cy="25401"/>
              </a:xfrm>
              <a:prstGeom prst="line">
                <a:avLst/>
              </a:prstGeom>
              <a:noFill/>
              <a:ln w="190500" cap="flat">
                <a:solidFill>
                  <a:srgbClr val="B0683D"/>
                </a:solidFill>
                <a:prstDash val="solid"/>
                <a:miter lim="400000"/>
              </a:ln>
              <a:effectLst/>
            </p:spPr>
            <p:txBody>
              <a:bodyPr wrap="square" lIns="50800" tIns="50800" rIns="50800" bIns="50800" numCol="1" anchor="ctr">
                <a:noAutofit/>
              </a:bodyPr>
              <a:lstStyle/>
              <a:p>
                <a:pPr/>
              </a:p>
            </p:txBody>
          </p:sp>
          <p:sp>
            <p:nvSpPr>
              <p:cNvPr id="220" name="Line"/>
              <p:cNvSpPr/>
              <p:nvPr/>
            </p:nvSpPr>
            <p:spPr>
              <a:xfrm>
                <a:off x="18034000" y="0"/>
                <a:ext cx="1" cy="1422705"/>
              </a:xfrm>
              <a:prstGeom prst="line">
                <a:avLst/>
              </a:prstGeom>
              <a:noFill/>
              <a:ln w="190500" cap="flat">
                <a:solidFill>
                  <a:srgbClr val="B0683D"/>
                </a:solidFill>
                <a:prstDash val="solid"/>
                <a:miter lim="400000"/>
              </a:ln>
              <a:effectLst/>
            </p:spPr>
            <p:txBody>
              <a:bodyPr wrap="square" lIns="50800" tIns="50800" rIns="50800" bIns="50800" numCol="1" anchor="ctr">
                <a:noAutofit/>
              </a:bodyPr>
              <a:lstStyle/>
              <a:p>
                <a:pPr/>
              </a:p>
            </p:txBody>
          </p:sp>
        </p:grpSp>
        <p:sp>
          <p:nvSpPr>
            <p:cNvPr id="222" name="Rectangle"/>
            <p:cNvSpPr/>
            <p:nvPr/>
          </p:nvSpPr>
          <p:spPr>
            <a:xfrm>
              <a:off x="13829" y="1364968"/>
              <a:ext cx="19862801" cy="81774"/>
            </a:xfrm>
            <a:prstGeom prst="rect">
              <a:avLst/>
            </a:prstGeom>
            <a:solidFill>
              <a:srgbClr val="B0683D"/>
            </a:solidFill>
            <a:ln w="12700" cap="flat">
              <a:noFill/>
              <a:miter lim="400000"/>
            </a:ln>
            <a:effectLst/>
          </p:spPr>
          <p:txBody>
            <a:bodyPr wrap="square" lIns="50800" tIns="50800" rIns="50800" bIns="50800" numCol="1" anchor="ctr">
              <a:noAutofit/>
            </a:bodyPr>
            <a:lstStyle/>
            <a:p>
              <a:pPr algn="ctr">
                <a:spcBef>
                  <a:spcPts val="0"/>
                </a:spcBef>
                <a:defRPr sz="3200">
                  <a:latin typeface="+mn-lt"/>
                  <a:ea typeface="+mn-ea"/>
                  <a:cs typeface="+mn-cs"/>
                  <a:sym typeface="Helvetica Neue Medium"/>
                </a:defRPr>
              </a:pPr>
            </a:p>
          </p:txBody>
        </p:sp>
      </p:grpSp>
    </p:spTree>
  </p:cSld>
  <p:clrMapOvr>
    <a:masterClrMapping/>
  </p:clrMapOvr>
  <p:transition xmlns:p14="http://schemas.microsoft.com/office/powerpoint/2010/main" spd="med" advClick="1"/>
</p:sld>
</file>

<file path=ppt/slides/slide6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gradFill flip="none" rotWithShape="1">
          <a:gsLst>
            <a:gs pos="0">
              <a:schemeClr val="accent1">
                <a:hueOff val="373667"/>
                <a:lumOff val="-17254"/>
              </a:schemeClr>
            </a:gs>
            <a:gs pos="31993">
              <a:srgbClr val="001A31"/>
            </a:gs>
            <a:gs pos="69791">
              <a:srgbClr val="000000"/>
            </a:gs>
          </a:gsLst>
          <a:lin ang="5400000" scaled="0"/>
        </a:gradFill>
      </p:bgPr>
    </p:bg>
    <p:spTree>
      <p:nvGrpSpPr>
        <p:cNvPr id="1" name=""/>
        <p:cNvGrpSpPr/>
        <p:nvPr/>
      </p:nvGrpSpPr>
      <p:grpSpPr>
        <a:xfrm>
          <a:off x="0" y="0"/>
          <a:ext cx="0" cy="0"/>
          <a:chOff x="0" y="0"/>
          <a:chExt cx="0" cy="0"/>
        </a:xfrm>
      </p:grpSpPr>
      <p:sp>
        <p:nvSpPr>
          <p:cNvPr id="892" name="2 Timothy 3:15-17…"/>
          <p:cNvSpPr txBox="1"/>
          <p:nvPr>
            <p:ph type="body" idx="1"/>
          </p:nvPr>
        </p:nvSpPr>
        <p:spPr>
          <a:xfrm>
            <a:off x="1121213" y="155136"/>
            <a:ext cx="22421386" cy="12887016"/>
          </a:xfrm>
          <a:prstGeom prst="rect">
            <a:avLst/>
          </a:prstGeom>
        </p:spPr>
        <p:txBody>
          <a:bodyPr/>
          <a:lstStyle/>
          <a:p>
            <a:pPr marL="0" indent="0" algn="ctr">
              <a:lnSpc>
                <a:spcPct val="120000"/>
              </a:lnSpc>
              <a:spcBef>
                <a:spcPts val="0"/>
              </a:spcBef>
              <a:buSzTx/>
              <a:buNone/>
              <a:defRPr sz="12900">
                <a:solidFill>
                  <a:srgbClr val="FFD479"/>
                </a:solidFill>
                <a:latin typeface="Snell Roundhand"/>
                <a:ea typeface="Snell Roundhand"/>
                <a:cs typeface="Snell Roundhand"/>
                <a:sym typeface="Snell Roundhand"/>
              </a:defRPr>
            </a:pPr>
            <a:r>
              <a:t>2 Timothy 3:15-17</a:t>
            </a:r>
          </a:p>
          <a:p>
            <a:pPr marL="0" indent="0" algn="ctr">
              <a:lnSpc>
                <a:spcPct val="110000"/>
              </a:lnSpc>
              <a:spcBef>
                <a:spcPts val="0"/>
              </a:spcBef>
              <a:buSzTx/>
              <a:buNone/>
              <a:defRPr sz="6400">
                <a:latin typeface="Avenir Next Medium"/>
                <a:ea typeface="Avenir Next Medium"/>
                <a:cs typeface="Avenir Next Medium"/>
                <a:sym typeface="Avenir Next Medium"/>
              </a:defRPr>
            </a:pPr>
            <a:r>
              <a:t>From childhood you have known the Holy Scriptures, which are able to make you wise for salvation through faith which is in Christ Jesus.</a:t>
            </a:r>
          </a:p>
          <a:p>
            <a:pPr marL="0" indent="0" algn="ctr">
              <a:lnSpc>
                <a:spcPct val="110000"/>
              </a:lnSpc>
              <a:spcBef>
                <a:spcPts val="0"/>
              </a:spcBef>
              <a:buSzTx/>
              <a:buNone/>
              <a:defRPr sz="6400">
                <a:latin typeface="Avenir Next Medium"/>
                <a:ea typeface="Avenir Next Medium"/>
                <a:cs typeface="Avenir Next Medium"/>
                <a:sym typeface="Avenir Next Medium"/>
              </a:defRPr>
            </a:pPr>
            <a:r>
              <a:t>All Scripture </a:t>
            </a:r>
            <a:r>
              <a:rPr i="1">
                <a:latin typeface="Avenir Next Regular"/>
                <a:ea typeface="Avenir Next Regular"/>
                <a:cs typeface="Avenir Next Regular"/>
                <a:sym typeface="Avenir Next Regular"/>
              </a:rPr>
              <a:t>is</a:t>
            </a:r>
            <a:r>
              <a:t> given by inspiration of God, and </a:t>
            </a:r>
            <a:r>
              <a:rPr i="1">
                <a:latin typeface="Avenir Next Regular"/>
                <a:ea typeface="Avenir Next Regular"/>
                <a:cs typeface="Avenir Next Regular"/>
                <a:sym typeface="Avenir Next Regular"/>
              </a:rPr>
              <a:t>is</a:t>
            </a:r>
            <a:r>
              <a:t> profitable for doctrine, for reproof, for correction,</a:t>
            </a:r>
          </a:p>
          <a:p>
            <a:pPr marL="0" indent="0" algn="ctr">
              <a:lnSpc>
                <a:spcPct val="110000"/>
              </a:lnSpc>
              <a:spcBef>
                <a:spcPts val="0"/>
              </a:spcBef>
              <a:buSzTx/>
              <a:buNone/>
              <a:defRPr sz="6400">
                <a:latin typeface="Avenir Next Medium"/>
                <a:ea typeface="Avenir Next Medium"/>
                <a:cs typeface="Avenir Next Medium"/>
                <a:sym typeface="Avenir Next Medium"/>
              </a:defRPr>
            </a:pPr>
            <a:r>
              <a:t>for </a:t>
            </a:r>
            <a:r>
              <a:rPr>
                <a:uFill>
                  <a:solidFill>
                    <a:srgbClr val="4A4A4A"/>
                  </a:solidFill>
                </a:uFill>
              </a:rPr>
              <a:t>instruction in righteousness, that the man of God</a:t>
            </a:r>
            <a:endParaRPr>
              <a:uFill>
                <a:solidFill>
                  <a:srgbClr val="4A4A4A"/>
                </a:solidFill>
              </a:uFill>
            </a:endParaRPr>
          </a:p>
          <a:p>
            <a:pPr marL="0" indent="0" algn="ctr">
              <a:lnSpc>
                <a:spcPct val="110000"/>
              </a:lnSpc>
              <a:spcBef>
                <a:spcPts val="0"/>
              </a:spcBef>
              <a:buSzTx/>
              <a:buNone/>
              <a:defRPr sz="6400">
                <a:latin typeface="Avenir Next Medium"/>
                <a:ea typeface="Avenir Next Medium"/>
                <a:cs typeface="Avenir Next Medium"/>
                <a:sym typeface="Avenir Next Medium"/>
              </a:defRPr>
            </a:pPr>
            <a:r>
              <a:rPr>
                <a:uFill>
                  <a:solidFill>
                    <a:srgbClr val="4A4A4A"/>
                  </a:solidFill>
                </a:uFill>
              </a:rPr>
              <a:t>may be complete, thoroughly equipped for every good work.</a:t>
            </a:r>
          </a:p>
        </p:txBody>
      </p:sp>
    </p:spTree>
  </p:cSld>
  <p:clrMapOvr>
    <a:masterClrMapping/>
  </p:clrMapOvr>
  <p:transition xmlns:p14="http://schemas.microsoft.com/office/powerpoint/2010/main" spd="med" advClick="1"/>
</p:sld>
</file>

<file path=ppt/slides/slide6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gradFill flip="none" rotWithShape="1">
          <a:gsLst>
            <a:gs pos="0">
              <a:schemeClr val="accent1">
                <a:hueOff val="373667"/>
                <a:lumOff val="-17254"/>
              </a:schemeClr>
            </a:gs>
            <a:gs pos="31993">
              <a:srgbClr val="001A31"/>
            </a:gs>
            <a:gs pos="69791">
              <a:srgbClr val="000000"/>
            </a:gs>
          </a:gsLst>
          <a:lin ang="5400000" scaled="0"/>
        </a:gradFill>
      </p:bgPr>
    </p:bg>
    <p:spTree>
      <p:nvGrpSpPr>
        <p:cNvPr id="1" name=""/>
        <p:cNvGrpSpPr/>
        <p:nvPr/>
      </p:nvGrpSpPr>
      <p:grpSpPr>
        <a:xfrm>
          <a:off x="0" y="0"/>
          <a:ext cx="0" cy="0"/>
          <a:chOff x="0" y="0"/>
          <a:chExt cx="0" cy="0"/>
        </a:xfrm>
      </p:grpSpPr>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gradFill flip="none" rotWithShape="1">
          <a:gsLst>
            <a:gs pos="0">
              <a:schemeClr val="accent1">
                <a:hueOff val="373667"/>
                <a:lumOff val="-17254"/>
              </a:schemeClr>
            </a:gs>
            <a:gs pos="31993">
              <a:srgbClr val="001A31"/>
            </a:gs>
            <a:gs pos="69791">
              <a:srgbClr val="000000"/>
            </a:gs>
          </a:gsLst>
          <a:lin ang="5400000" scaled="0"/>
        </a:gradFill>
      </p:bgPr>
    </p:bg>
    <p:spTree>
      <p:nvGrpSpPr>
        <p:cNvPr id="1" name=""/>
        <p:cNvGrpSpPr/>
        <p:nvPr/>
      </p:nvGrpSpPr>
      <p:grpSpPr>
        <a:xfrm>
          <a:off x="0" y="0"/>
          <a:ext cx="0" cy="0"/>
          <a:chOff x="0" y="0"/>
          <a:chExt cx="0" cy="0"/>
        </a:xfrm>
      </p:grpSpPr>
      <p:sp>
        <p:nvSpPr>
          <p:cNvPr id="225" name="“We know that Scripture is always true.”…"/>
          <p:cNvSpPr txBox="1"/>
          <p:nvPr>
            <p:ph type="body" sz="half" idx="1"/>
          </p:nvPr>
        </p:nvSpPr>
        <p:spPr>
          <a:xfrm>
            <a:off x="1689100" y="1016000"/>
            <a:ext cx="21005800" cy="5651500"/>
          </a:xfrm>
          <a:prstGeom prst="rect">
            <a:avLst/>
          </a:prstGeom>
        </p:spPr>
        <p:txBody>
          <a:bodyPr anchor="t"/>
          <a:lstStyle/>
          <a:p>
            <a:pPr marL="0" indent="0">
              <a:lnSpc>
                <a:spcPct val="110000"/>
              </a:lnSpc>
              <a:spcBef>
                <a:spcPts val="0"/>
              </a:spcBef>
              <a:buSzTx/>
              <a:buNone/>
              <a:defRPr sz="6400">
                <a:latin typeface="Avenir Next Medium"/>
                <a:ea typeface="Avenir Next Medium"/>
                <a:cs typeface="Avenir Next Medium"/>
                <a:sym typeface="Avenir Next Medium"/>
              </a:defRPr>
            </a:pPr>
            <a:r>
              <a:t>“We know that Scripture is </a:t>
            </a:r>
            <a:r>
              <a:rPr b="1">
                <a:solidFill>
                  <a:srgbClr val="FFFB00"/>
                </a:solidFill>
                <a:latin typeface="Avenir Next Regular"/>
                <a:ea typeface="Avenir Next Regular"/>
                <a:cs typeface="Avenir Next Regular"/>
                <a:sym typeface="Avenir Next Regular"/>
              </a:rPr>
              <a:t>always true</a:t>
            </a:r>
            <a:r>
              <a:t>.”</a:t>
            </a:r>
          </a:p>
          <a:p>
            <a:pPr marL="0" indent="0" algn="r">
              <a:lnSpc>
                <a:spcPct val="110000"/>
              </a:lnSpc>
              <a:spcBef>
                <a:spcPts val="0"/>
              </a:spcBef>
              <a:buSzTx/>
              <a:buNone/>
              <a:defRPr sz="6400">
                <a:latin typeface="Avenir Next Medium"/>
                <a:ea typeface="Avenir Next Medium"/>
                <a:cs typeface="Avenir Next Medium"/>
                <a:sym typeface="Avenir Next Medium"/>
              </a:defRPr>
            </a:pPr>
            <a:r>
              <a:rPr b="1" i="1" sz="5800">
                <a:solidFill>
                  <a:srgbClr val="FFD479"/>
                </a:solidFill>
                <a:latin typeface="Palatino"/>
                <a:ea typeface="Palatino"/>
                <a:cs typeface="Palatino"/>
                <a:sym typeface="Palatino"/>
              </a:rPr>
              <a:t>– John 10:35 </a:t>
            </a:r>
            <a:r>
              <a:rPr i="1" sz="4000">
                <a:latin typeface="Palatino"/>
                <a:ea typeface="Palatino"/>
                <a:cs typeface="Palatino"/>
                <a:sym typeface="Palatino"/>
              </a:rPr>
              <a:t>GNT</a:t>
            </a:r>
          </a:p>
        </p:txBody>
      </p:sp>
      <p:grpSp>
        <p:nvGrpSpPr>
          <p:cNvPr id="240" name="Group"/>
          <p:cNvGrpSpPr/>
          <p:nvPr/>
        </p:nvGrpSpPr>
        <p:grpSpPr>
          <a:xfrm>
            <a:off x="2245712" y="10293197"/>
            <a:ext cx="19892576" cy="1446742"/>
            <a:chOff x="0" y="0"/>
            <a:chExt cx="19892574" cy="1446741"/>
          </a:xfrm>
        </p:grpSpPr>
        <p:grpSp>
          <p:nvGrpSpPr>
            <p:cNvPr id="238" name="Group"/>
            <p:cNvGrpSpPr/>
            <p:nvPr/>
          </p:nvGrpSpPr>
          <p:grpSpPr>
            <a:xfrm>
              <a:off x="0" y="-1"/>
              <a:ext cx="19892576" cy="1422706"/>
              <a:chOff x="0" y="0"/>
              <a:chExt cx="19892575" cy="1422704"/>
            </a:xfrm>
          </p:grpSpPr>
          <p:grpSp>
            <p:nvGrpSpPr>
              <p:cNvPr id="231" name="Group"/>
              <p:cNvGrpSpPr/>
              <p:nvPr/>
            </p:nvGrpSpPr>
            <p:grpSpPr>
              <a:xfrm>
                <a:off x="1606231" y="53587"/>
                <a:ext cx="16563622" cy="1366331"/>
                <a:chOff x="0" y="0"/>
                <a:chExt cx="16563621" cy="1366329"/>
              </a:xfrm>
            </p:grpSpPr>
            <p:pic>
              <p:nvPicPr>
                <p:cNvPr id="226" name="origBible copy 7.jpg" descr="origBible copy 7.jpg"/>
                <p:cNvPicPr>
                  <a:picLocks noChangeAspect="1"/>
                </p:cNvPicPr>
                <p:nvPr/>
              </p:nvPicPr>
              <p:blipFill>
                <a:blip r:embed="rId2">
                  <a:extLst/>
                </a:blip>
                <a:stretch>
                  <a:fillRect/>
                </a:stretch>
              </p:blipFill>
              <p:spPr>
                <a:xfrm>
                  <a:off x="0" y="54222"/>
                  <a:ext cx="5808900" cy="1238606"/>
                </a:xfrm>
                <a:prstGeom prst="rect">
                  <a:avLst/>
                </a:prstGeom>
                <a:ln w="12700" cap="flat">
                  <a:noFill/>
                  <a:miter lim="400000"/>
                </a:ln>
                <a:effectLst/>
              </p:spPr>
            </p:pic>
            <p:grpSp>
              <p:nvGrpSpPr>
                <p:cNvPr id="229" name="Group"/>
                <p:cNvGrpSpPr/>
                <p:nvPr/>
              </p:nvGrpSpPr>
              <p:grpSpPr>
                <a:xfrm>
                  <a:off x="5622442" y="0"/>
                  <a:ext cx="10941180" cy="1347051"/>
                  <a:chOff x="0" y="0"/>
                  <a:chExt cx="10941178" cy="1347050"/>
                </a:xfrm>
              </p:grpSpPr>
              <p:pic>
                <p:nvPicPr>
                  <p:cNvPr id="227" name="origBible copy 9.jpg" descr="origBible copy 9.jpg"/>
                  <p:cNvPicPr>
                    <a:picLocks noChangeAspect="1"/>
                  </p:cNvPicPr>
                  <p:nvPr/>
                </p:nvPicPr>
                <p:blipFill>
                  <a:blip r:embed="rId3">
                    <a:extLst/>
                  </a:blip>
                  <a:stretch>
                    <a:fillRect/>
                  </a:stretch>
                </p:blipFill>
                <p:spPr>
                  <a:xfrm>
                    <a:off x="5262136" y="0"/>
                    <a:ext cx="5679043" cy="1347051"/>
                  </a:xfrm>
                  <a:prstGeom prst="rect">
                    <a:avLst/>
                  </a:prstGeom>
                  <a:ln w="12700" cap="flat">
                    <a:noFill/>
                    <a:miter lim="400000"/>
                  </a:ln>
                  <a:effectLst/>
                </p:spPr>
              </p:pic>
              <p:pic>
                <p:nvPicPr>
                  <p:cNvPr id="228" name="origBible copy 8.jpg" descr="origBible copy 8.jpg"/>
                  <p:cNvPicPr>
                    <a:picLocks noChangeAspect="1"/>
                  </p:cNvPicPr>
                  <p:nvPr/>
                </p:nvPicPr>
                <p:blipFill>
                  <a:blip r:embed="rId4">
                    <a:extLst/>
                  </a:blip>
                  <a:stretch>
                    <a:fillRect/>
                  </a:stretch>
                </p:blipFill>
                <p:spPr>
                  <a:xfrm>
                    <a:off x="0" y="22961"/>
                    <a:ext cx="5434125" cy="1301129"/>
                  </a:xfrm>
                  <a:prstGeom prst="rect">
                    <a:avLst/>
                  </a:prstGeom>
                  <a:ln w="12700" cap="flat">
                    <a:noFill/>
                    <a:miter lim="400000"/>
                  </a:ln>
                  <a:effectLst/>
                </p:spPr>
              </p:pic>
            </p:grpSp>
            <p:sp>
              <p:nvSpPr>
                <p:cNvPr id="230" name="Rectangle"/>
                <p:cNvSpPr/>
                <p:nvPr/>
              </p:nvSpPr>
              <p:spPr>
                <a:xfrm>
                  <a:off x="6870" y="1178883"/>
                  <a:ext cx="16549337" cy="187447"/>
                </a:xfrm>
                <a:prstGeom prst="rect">
                  <a:avLst/>
                </a:prstGeom>
                <a:solidFill>
                  <a:srgbClr val="BC6432"/>
                </a:solidFill>
                <a:ln w="12700" cap="flat">
                  <a:noFill/>
                  <a:miter lim="400000"/>
                </a:ln>
                <a:effectLst/>
              </p:spPr>
              <p:txBody>
                <a:bodyPr wrap="square" lIns="50800" tIns="50800" rIns="50800" bIns="50800" numCol="1" anchor="ctr">
                  <a:noAutofit/>
                </a:bodyPr>
                <a:lstStyle/>
                <a:p>
                  <a:pPr algn="ctr">
                    <a:spcBef>
                      <a:spcPts val="0"/>
                    </a:spcBef>
                    <a:defRPr sz="3200">
                      <a:latin typeface="+mn-lt"/>
                      <a:ea typeface="+mn-ea"/>
                      <a:cs typeface="+mn-cs"/>
                      <a:sym typeface="Helvetica Neue Medium"/>
                    </a:defRPr>
                  </a:pPr>
                </a:p>
              </p:txBody>
            </p:sp>
          </p:grpSp>
          <p:sp>
            <p:nvSpPr>
              <p:cNvPr id="232" name="Rectangle"/>
              <p:cNvSpPr/>
              <p:nvPr/>
            </p:nvSpPr>
            <p:spPr>
              <a:xfrm>
                <a:off x="0" y="0"/>
                <a:ext cx="1763218" cy="1257300"/>
              </a:xfrm>
              <a:prstGeom prst="rect">
                <a:avLst/>
              </a:prstGeom>
              <a:solidFill>
                <a:srgbClr val="000000"/>
              </a:solidFill>
              <a:ln w="12700" cap="flat">
                <a:noFill/>
                <a:miter lim="400000"/>
              </a:ln>
              <a:effectLst/>
            </p:spPr>
            <p:txBody>
              <a:bodyPr wrap="square" lIns="50800" tIns="50800" rIns="50800" bIns="50800" numCol="1" anchor="ctr">
                <a:noAutofit/>
              </a:bodyPr>
              <a:lstStyle/>
              <a:p>
                <a:pPr algn="ctr">
                  <a:spcBef>
                    <a:spcPts val="0"/>
                  </a:spcBef>
                  <a:defRPr sz="3200">
                    <a:latin typeface="+mn-lt"/>
                    <a:ea typeface="+mn-ea"/>
                    <a:cs typeface="+mn-cs"/>
                    <a:sym typeface="Helvetica Neue Medium"/>
                  </a:defRPr>
                </a:pPr>
              </a:p>
            </p:txBody>
          </p:sp>
          <p:sp>
            <p:nvSpPr>
              <p:cNvPr id="233" name="Line"/>
              <p:cNvSpPr/>
              <p:nvPr/>
            </p:nvSpPr>
            <p:spPr>
              <a:xfrm flipV="1">
                <a:off x="6241" y="1327454"/>
                <a:ext cx="1776135" cy="25401"/>
              </a:xfrm>
              <a:prstGeom prst="line">
                <a:avLst/>
              </a:prstGeom>
              <a:noFill/>
              <a:ln w="190500" cap="flat">
                <a:solidFill>
                  <a:srgbClr val="B0683D"/>
                </a:solidFill>
                <a:prstDash val="solid"/>
                <a:miter lim="400000"/>
              </a:ln>
              <a:effectLst/>
            </p:spPr>
            <p:txBody>
              <a:bodyPr wrap="square" lIns="50800" tIns="50800" rIns="50800" bIns="50800" numCol="1" anchor="ctr">
                <a:noAutofit/>
              </a:bodyPr>
              <a:lstStyle/>
              <a:p>
                <a:pPr/>
              </a:p>
            </p:txBody>
          </p:sp>
          <p:sp>
            <p:nvSpPr>
              <p:cNvPr id="234" name="Line"/>
              <p:cNvSpPr/>
              <p:nvPr/>
            </p:nvSpPr>
            <p:spPr>
              <a:xfrm flipH="1">
                <a:off x="1858575" y="0"/>
                <a:ext cx="1" cy="1422705"/>
              </a:xfrm>
              <a:prstGeom prst="line">
                <a:avLst/>
              </a:prstGeom>
              <a:noFill/>
              <a:ln w="190500" cap="flat">
                <a:solidFill>
                  <a:srgbClr val="B0683D"/>
                </a:solidFill>
                <a:prstDash val="solid"/>
                <a:miter lim="400000"/>
              </a:ln>
              <a:effectLst/>
            </p:spPr>
            <p:txBody>
              <a:bodyPr wrap="square" lIns="50800" tIns="50800" rIns="50800" bIns="50800" numCol="1" anchor="ctr">
                <a:noAutofit/>
              </a:bodyPr>
              <a:lstStyle/>
              <a:p>
                <a:pPr/>
              </a:p>
            </p:txBody>
          </p:sp>
          <p:sp>
            <p:nvSpPr>
              <p:cNvPr id="235" name="Rectangle"/>
              <p:cNvSpPr/>
              <p:nvPr/>
            </p:nvSpPr>
            <p:spPr>
              <a:xfrm flipH="1">
                <a:off x="18129358" y="0"/>
                <a:ext cx="1763218" cy="1257300"/>
              </a:xfrm>
              <a:prstGeom prst="rect">
                <a:avLst/>
              </a:prstGeom>
              <a:solidFill>
                <a:srgbClr val="000000"/>
              </a:solidFill>
              <a:ln w="12700" cap="flat">
                <a:noFill/>
                <a:miter lim="400000"/>
              </a:ln>
              <a:effectLst/>
            </p:spPr>
            <p:txBody>
              <a:bodyPr wrap="square" lIns="50800" tIns="50800" rIns="50800" bIns="50800" numCol="1" anchor="ctr">
                <a:noAutofit/>
              </a:bodyPr>
              <a:lstStyle/>
              <a:p>
                <a:pPr algn="ctr">
                  <a:spcBef>
                    <a:spcPts val="0"/>
                  </a:spcBef>
                  <a:defRPr sz="3200">
                    <a:latin typeface="+mn-lt"/>
                    <a:ea typeface="+mn-ea"/>
                    <a:cs typeface="+mn-cs"/>
                    <a:sym typeface="Helvetica Neue Medium"/>
                  </a:defRPr>
                </a:pPr>
              </a:p>
            </p:txBody>
          </p:sp>
          <p:sp>
            <p:nvSpPr>
              <p:cNvPr id="236" name="Line"/>
              <p:cNvSpPr/>
              <p:nvPr/>
            </p:nvSpPr>
            <p:spPr>
              <a:xfrm flipH="1" flipV="1">
                <a:off x="18110199" y="1327454"/>
                <a:ext cx="1776134" cy="25401"/>
              </a:xfrm>
              <a:prstGeom prst="line">
                <a:avLst/>
              </a:prstGeom>
              <a:noFill/>
              <a:ln w="190500" cap="flat">
                <a:solidFill>
                  <a:srgbClr val="B0683D"/>
                </a:solidFill>
                <a:prstDash val="solid"/>
                <a:miter lim="400000"/>
              </a:ln>
              <a:effectLst/>
            </p:spPr>
            <p:txBody>
              <a:bodyPr wrap="square" lIns="50800" tIns="50800" rIns="50800" bIns="50800" numCol="1" anchor="ctr">
                <a:noAutofit/>
              </a:bodyPr>
              <a:lstStyle/>
              <a:p>
                <a:pPr/>
              </a:p>
            </p:txBody>
          </p:sp>
          <p:sp>
            <p:nvSpPr>
              <p:cNvPr id="237" name="Line"/>
              <p:cNvSpPr/>
              <p:nvPr/>
            </p:nvSpPr>
            <p:spPr>
              <a:xfrm>
                <a:off x="18034000" y="0"/>
                <a:ext cx="1" cy="1422705"/>
              </a:xfrm>
              <a:prstGeom prst="line">
                <a:avLst/>
              </a:prstGeom>
              <a:noFill/>
              <a:ln w="190500" cap="flat">
                <a:solidFill>
                  <a:srgbClr val="B0683D"/>
                </a:solidFill>
                <a:prstDash val="solid"/>
                <a:miter lim="400000"/>
              </a:ln>
              <a:effectLst/>
            </p:spPr>
            <p:txBody>
              <a:bodyPr wrap="square" lIns="50800" tIns="50800" rIns="50800" bIns="50800" numCol="1" anchor="ctr">
                <a:noAutofit/>
              </a:bodyPr>
              <a:lstStyle/>
              <a:p>
                <a:pPr/>
              </a:p>
            </p:txBody>
          </p:sp>
        </p:grpSp>
        <p:sp>
          <p:nvSpPr>
            <p:cNvPr id="239" name="Rectangle"/>
            <p:cNvSpPr/>
            <p:nvPr/>
          </p:nvSpPr>
          <p:spPr>
            <a:xfrm>
              <a:off x="13829" y="1364968"/>
              <a:ext cx="19862801" cy="81774"/>
            </a:xfrm>
            <a:prstGeom prst="rect">
              <a:avLst/>
            </a:prstGeom>
            <a:solidFill>
              <a:srgbClr val="B0683D"/>
            </a:solidFill>
            <a:ln w="12700" cap="flat">
              <a:noFill/>
              <a:miter lim="400000"/>
            </a:ln>
            <a:effectLst/>
          </p:spPr>
          <p:txBody>
            <a:bodyPr wrap="square" lIns="50800" tIns="50800" rIns="50800" bIns="50800" numCol="1" anchor="ctr">
              <a:noAutofit/>
            </a:bodyPr>
            <a:lstStyle/>
            <a:p>
              <a:pPr algn="ctr">
                <a:spcBef>
                  <a:spcPts val="0"/>
                </a:spcBef>
                <a:defRPr sz="3200">
                  <a:latin typeface="+mn-lt"/>
                  <a:ea typeface="+mn-ea"/>
                  <a:cs typeface="+mn-cs"/>
                  <a:sym typeface="Helvetica Neue Medium"/>
                </a:defRPr>
              </a:pPr>
            </a:p>
          </p:txBody>
        </p:sp>
      </p:grpSp>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gradFill flip="none" rotWithShape="1">
          <a:gsLst>
            <a:gs pos="0">
              <a:schemeClr val="accent1">
                <a:hueOff val="373667"/>
                <a:lumOff val="-17254"/>
              </a:schemeClr>
            </a:gs>
            <a:gs pos="31993">
              <a:srgbClr val="001A31"/>
            </a:gs>
            <a:gs pos="69791">
              <a:srgbClr val="000000"/>
            </a:gs>
          </a:gsLst>
          <a:lin ang="5400000" scaled="0"/>
        </a:gradFill>
      </p:bgPr>
    </p:bg>
    <p:spTree>
      <p:nvGrpSpPr>
        <p:cNvPr id="1" name=""/>
        <p:cNvGrpSpPr/>
        <p:nvPr/>
      </p:nvGrpSpPr>
      <p:grpSpPr>
        <a:xfrm>
          <a:off x="0" y="0"/>
          <a:ext cx="0" cy="0"/>
          <a:chOff x="0" y="0"/>
          <a:chExt cx="0" cy="0"/>
        </a:xfrm>
      </p:grpSpPr>
      <p:sp>
        <p:nvSpPr>
          <p:cNvPr id="242" name="“All your words are true.  All your laws are right. They last forever.”…"/>
          <p:cNvSpPr txBox="1"/>
          <p:nvPr>
            <p:ph type="body" sz="half" idx="1"/>
          </p:nvPr>
        </p:nvSpPr>
        <p:spPr>
          <a:xfrm>
            <a:off x="1689100" y="1016000"/>
            <a:ext cx="21005800" cy="5651500"/>
          </a:xfrm>
          <a:prstGeom prst="rect">
            <a:avLst/>
          </a:prstGeom>
        </p:spPr>
        <p:txBody>
          <a:bodyPr anchor="t"/>
          <a:lstStyle/>
          <a:p>
            <a:pPr marL="0" indent="0">
              <a:lnSpc>
                <a:spcPct val="110000"/>
              </a:lnSpc>
              <a:spcBef>
                <a:spcPts val="0"/>
              </a:spcBef>
              <a:buSzTx/>
              <a:buNone/>
              <a:defRPr sz="6400">
                <a:latin typeface="Avenir Next Medium"/>
                <a:ea typeface="Avenir Next Medium"/>
                <a:cs typeface="Avenir Next Medium"/>
                <a:sym typeface="Avenir Next Medium"/>
              </a:defRPr>
            </a:pPr>
            <a:r>
              <a:t>“</a:t>
            </a:r>
            <a:r>
              <a:rPr b="1">
                <a:solidFill>
                  <a:srgbClr val="FFFB00"/>
                </a:solidFill>
                <a:latin typeface="Avenir Next Regular"/>
                <a:ea typeface="Avenir Next Regular"/>
                <a:cs typeface="Avenir Next Regular"/>
                <a:sym typeface="Avenir Next Regular"/>
              </a:rPr>
              <a:t>All your words</a:t>
            </a:r>
            <a:r>
              <a:t> are </a:t>
            </a:r>
            <a:r>
              <a:rPr b="1">
                <a:solidFill>
                  <a:srgbClr val="FFFB00"/>
                </a:solidFill>
                <a:latin typeface="Avenir Next Regular"/>
                <a:ea typeface="Avenir Next Regular"/>
                <a:cs typeface="Avenir Next Regular"/>
                <a:sym typeface="Avenir Next Regular"/>
              </a:rPr>
              <a:t>true</a:t>
            </a:r>
            <a:r>
              <a:t>. </a:t>
            </a:r>
            <a:r>
              <a:rPr sz="672">
                <a:latin typeface="Menlo Regular"/>
                <a:ea typeface="Menlo Regular"/>
                <a:cs typeface="Menlo Regular"/>
                <a:sym typeface="Menlo Regular"/>
              </a:rPr>
              <a:t> </a:t>
            </a:r>
            <a:r>
              <a:t>All your laws are right. They </a:t>
            </a:r>
            <a:r>
              <a:rPr b="1">
                <a:solidFill>
                  <a:srgbClr val="FFFB00"/>
                </a:solidFill>
                <a:latin typeface="Avenir Next Regular"/>
                <a:ea typeface="Avenir Next Regular"/>
                <a:cs typeface="Avenir Next Regular"/>
                <a:sym typeface="Avenir Next Regular"/>
              </a:rPr>
              <a:t>last forever</a:t>
            </a:r>
            <a:r>
              <a:t>.”</a:t>
            </a:r>
          </a:p>
          <a:p>
            <a:pPr marL="0" indent="0" algn="r">
              <a:lnSpc>
                <a:spcPct val="110000"/>
              </a:lnSpc>
              <a:spcBef>
                <a:spcPts val="0"/>
              </a:spcBef>
              <a:buSzTx/>
              <a:buNone/>
              <a:defRPr sz="6400">
                <a:latin typeface="Avenir Next Medium"/>
                <a:ea typeface="Avenir Next Medium"/>
                <a:cs typeface="Avenir Next Medium"/>
                <a:sym typeface="Avenir Next Medium"/>
              </a:defRPr>
            </a:pPr>
            <a:r>
              <a:rPr b="1" i="1" sz="5800">
                <a:solidFill>
                  <a:srgbClr val="FFD479"/>
                </a:solidFill>
                <a:latin typeface="Palatino"/>
                <a:ea typeface="Palatino"/>
                <a:cs typeface="Palatino"/>
                <a:sym typeface="Palatino"/>
              </a:rPr>
              <a:t>– Psalm 119:160 </a:t>
            </a:r>
            <a:r>
              <a:rPr i="1" sz="4000">
                <a:latin typeface="Palatino"/>
                <a:ea typeface="Palatino"/>
                <a:cs typeface="Palatino"/>
                <a:sym typeface="Palatino"/>
              </a:rPr>
              <a:t>NIRV</a:t>
            </a:r>
          </a:p>
        </p:txBody>
      </p:sp>
      <p:grpSp>
        <p:nvGrpSpPr>
          <p:cNvPr id="257" name="Group"/>
          <p:cNvGrpSpPr/>
          <p:nvPr/>
        </p:nvGrpSpPr>
        <p:grpSpPr>
          <a:xfrm>
            <a:off x="2245712" y="10293197"/>
            <a:ext cx="19892576" cy="1446742"/>
            <a:chOff x="0" y="0"/>
            <a:chExt cx="19892574" cy="1446741"/>
          </a:xfrm>
        </p:grpSpPr>
        <p:grpSp>
          <p:nvGrpSpPr>
            <p:cNvPr id="255" name="Group"/>
            <p:cNvGrpSpPr/>
            <p:nvPr/>
          </p:nvGrpSpPr>
          <p:grpSpPr>
            <a:xfrm>
              <a:off x="0" y="-1"/>
              <a:ext cx="19892576" cy="1422706"/>
              <a:chOff x="0" y="0"/>
              <a:chExt cx="19892575" cy="1422704"/>
            </a:xfrm>
          </p:grpSpPr>
          <p:grpSp>
            <p:nvGrpSpPr>
              <p:cNvPr id="248" name="Group"/>
              <p:cNvGrpSpPr/>
              <p:nvPr/>
            </p:nvGrpSpPr>
            <p:grpSpPr>
              <a:xfrm>
                <a:off x="1606231" y="53587"/>
                <a:ext cx="16563622" cy="1366331"/>
                <a:chOff x="0" y="0"/>
                <a:chExt cx="16563621" cy="1366329"/>
              </a:xfrm>
            </p:grpSpPr>
            <p:pic>
              <p:nvPicPr>
                <p:cNvPr id="243" name="origBible copy 7.jpg" descr="origBible copy 7.jpg"/>
                <p:cNvPicPr>
                  <a:picLocks noChangeAspect="1"/>
                </p:cNvPicPr>
                <p:nvPr/>
              </p:nvPicPr>
              <p:blipFill>
                <a:blip r:embed="rId2">
                  <a:extLst/>
                </a:blip>
                <a:stretch>
                  <a:fillRect/>
                </a:stretch>
              </p:blipFill>
              <p:spPr>
                <a:xfrm>
                  <a:off x="0" y="54222"/>
                  <a:ext cx="5808900" cy="1238606"/>
                </a:xfrm>
                <a:prstGeom prst="rect">
                  <a:avLst/>
                </a:prstGeom>
                <a:ln w="12700" cap="flat">
                  <a:noFill/>
                  <a:miter lim="400000"/>
                </a:ln>
                <a:effectLst/>
              </p:spPr>
            </p:pic>
            <p:grpSp>
              <p:nvGrpSpPr>
                <p:cNvPr id="246" name="Group"/>
                <p:cNvGrpSpPr/>
                <p:nvPr/>
              </p:nvGrpSpPr>
              <p:grpSpPr>
                <a:xfrm>
                  <a:off x="5622442" y="0"/>
                  <a:ext cx="10941180" cy="1347051"/>
                  <a:chOff x="0" y="0"/>
                  <a:chExt cx="10941178" cy="1347050"/>
                </a:xfrm>
              </p:grpSpPr>
              <p:pic>
                <p:nvPicPr>
                  <p:cNvPr id="244" name="origBible copy 9.jpg" descr="origBible copy 9.jpg"/>
                  <p:cNvPicPr>
                    <a:picLocks noChangeAspect="1"/>
                  </p:cNvPicPr>
                  <p:nvPr/>
                </p:nvPicPr>
                <p:blipFill>
                  <a:blip r:embed="rId3">
                    <a:extLst/>
                  </a:blip>
                  <a:stretch>
                    <a:fillRect/>
                  </a:stretch>
                </p:blipFill>
                <p:spPr>
                  <a:xfrm>
                    <a:off x="5262136" y="0"/>
                    <a:ext cx="5679043" cy="1347051"/>
                  </a:xfrm>
                  <a:prstGeom prst="rect">
                    <a:avLst/>
                  </a:prstGeom>
                  <a:ln w="12700" cap="flat">
                    <a:noFill/>
                    <a:miter lim="400000"/>
                  </a:ln>
                  <a:effectLst/>
                </p:spPr>
              </p:pic>
              <p:pic>
                <p:nvPicPr>
                  <p:cNvPr id="245" name="origBible copy 8.jpg" descr="origBible copy 8.jpg"/>
                  <p:cNvPicPr>
                    <a:picLocks noChangeAspect="1"/>
                  </p:cNvPicPr>
                  <p:nvPr/>
                </p:nvPicPr>
                <p:blipFill>
                  <a:blip r:embed="rId4">
                    <a:extLst/>
                  </a:blip>
                  <a:stretch>
                    <a:fillRect/>
                  </a:stretch>
                </p:blipFill>
                <p:spPr>
                  <a:xfrm>
                    <a:off x="0" y="22961"/>
                    <a:ext cx="5434125" cy="1301129"/>
                  </a:xfrm>
                  <a:prstGeom prst="rect">
                    <a:avLst/>
                  </a:prstGeom>
                  <a:ln w="12700" cap="flat">
                    <a:noFill/>
                    <a:miter lim="400000"/>
                  </a:ln>
                  <a:effectLst/>
                </p:spPr>
              </p:pic>
            </p:grpSp>
            <p:sp>
              <p:nvSpPr>
                <p:cNvPr id="247" name="Rectangle"/>
                <p:cNvSpPr/>
                <p:nvPr/>
              </p:nvSpPr>
              <p:spPr>
                <a:xfrm>
                  <a:off x="6870" y="1178883"/>
                  <a:ext cx="16549337" cy="187447"/>
                </a:xfrm>
                <a:prstGeom prst="rect">
                  <a:avLst/>
                </a:prstGeom>
                <a:solidFill>
                  <a:srgbClr val="BC6432"/>
                </a:solidFill>
                <a:ln w="12700" cap="flat">
                  <a:noFill/>
                  <a:miter lim="400000"/>
                </a:ln>
                <a:effectLst/>
              </p:spPr>
              <p:txBody>
                <a:bodyPr wrap="square" lIns="50800" tIns="50800" rIns="50800" bIns="50800" numCol="1" anchor="ctr">
                  <a:noAutofit/>
                </a:bodyPr>
                <a:lstStyle/>
                <a:p>
                  <a:pPr algn="ctr">
                    <a:spcBef>
                      <a:spcPts val="0"/>
                    </a:spcBef>
                    <a:defRPr sz="3200">
                      <a:latin typeface="+mn-lt"/>
                      <a:ea typeface="+mn-ea"/>
                      <a:cs typeface="+mn-cs"/>
                      <a:sym typeface="Helvetica Neue Medium"/>
                    </a:defRPr>
                  </a:pPr>
                </a:p>
              </p:txBody>
            </p:sp>
          </p:grpSp>
          <p:sp>
            <p:nvSpPr>
              <p:cNvPr id="249" name="Rectangle"/>
              <p:cNvSpPr/>
              <p:nvPr/>
            </p:nvSpPr>
            <p:spPr>
              <a:xfrm>
                <a:off x="0" y="0"/>
                <a:ext cx="1763218" cy="1257300"/>
              </a:xfrm>
              <a:prstGeom prst="rect">
                <a:avLst/>
              </a:prstGeom>
              <a:solidFill>
                <a:srgbClr val="000000"/>
              </a:solidFill>
              <a:ln w="12700" cap="flat">
                <a:noFill/>
                <a:miter lim="400000"/>
              </a:ln>
              <a:effectLst/>
            </p:spPr>
            <p:txBody>
              <a:bodyPr wrap="square" lIns="50800" tIns="50800" rIns="50800" bIns="50800" numCol="1" anchor="ctr">
                <a:noAutofit/>
              </a:bodyPr>
              <a:lstStyle/>
              <a:p>
                <a:pPr algn="ctr">
                  <a:spcBef>
                    <a:spcPts val="0"/>
                  </a:spcBef>
                  <a:defRPr sz="3200">
                    <a:latin typeface="+mn-lt"/>
                    <a:ea typeface="+mn-ea"/>
                    <a:cs typeface="+mn-cs"/>
                    <a:sym typeface="Helvetica Neue Medium"/>
                  </a:defRPr>
                </a:pPr>
              </a:p>
            </p:txBody>
          </p:sp>
          <p:sp>
            <p:nvSpPr>
              <p:cNvPr id="250" name="Line"/>
              <p:cNvSpPr/>
              <p:nvPr/>
            </p:nvSpPr>
            <p:spPr>
              <a:xfrm flipV="1">
                <a:off x="6241" y="1327454"/>
                <a:ext cx="1776135" cy="25401"/>
              </a:xfrm>
              <a:prstGeom prst="line">
                <a:avLst/>
              </a:prstGeom>
              <a:noFill/>
              <a:ln w="190500" cap="flat">
                <a:solidFill>
                  <a:srgbClr val="B0683D"/>
                </a:solidFill>
                <a:prstDash val="solid"/>
                <a:miter lim="400000"/>
              </a:ln>
              <a:effectLst/>
            </p:spPr>
            <p:txBody>
              <a:bodyPr wrap="square" lIns="50800" tIns="50800" rIns="50800" bIns="50800" numCol="1" anchor="ctr">
                <a:noAutofit/>
              </a:bodyPr>
              <a:lstStyle/>
              <a:p>
                <a:pPr/>
              </a:p>
            </p:txBody>
          </p:sp>
          <p:sp>
            <p:nvSpPr>
              <p:cNvPr id="251" name="Line"/>
              <p:cNvSpPr/>
              <p:nvPr/>
            </p:nvSpPr>
            <p:spPr>
              <a:xfrm flipH="1">
                <a:off x="1858575" y="0"/>
                <a:ext cx="1" cy="1422705"/>
              </a:xfrm>
              <a:prstGeom prst="line">
                <a:avLst/>
              </a:prstGeom>
              <a:noFill/>
              <a:ln w="190500" cap="flat">
                <a:solidFill>
                  <a:srgbClr val="B0683D"/>
                </a:solidFill>
                <a:prstDash val="solid"/>
                <a:miter lim="400000"/>
              </a:ln>
              <a:effectLst/>
            </p:spPr>
            <p:txBody>
              <a:bodyPr wrap="square" lIns="50800" tIns="50800" rIns="50800" bIns="50800" numCol="1" anchor="ctr">
                <a:noAutofit/>
              </a:bodyPr>
              <a:lstStyle/>
              <a:p>
                <a:pPr/>
              </a:p>
            </p:txBody>
          </p:sp>
          <p:sp>
            <p:nvSpPr>
              <p:cNvPr id="252" name="Rectangle"/>
              <p:cNvSpPr/>
              <p:nvPr/>
            </p:nvSpPr>
            <p:spPr>
              <a:xfrm flipH="1">
                <a:off x="18129358" y="0"/>
                <a:ext cx="1763218" cy="1257300"/>
              </a:xfrm>
              <a:prstGeom prst="rect">
                <a:avLst/>
              </a:prstGeom>
              <a:solidFill>
                <a:srgbClr val="000000"/>
              </a:solidFill>
              <a:ln w="12700" cap="flat">
                <a:noFill/>
                <a:miter lim="400000"/>
              </a:ln>
              <a:effectLst/>
            </p:spPr>
            <p:txBody>
              <a:bodyPr wrap="square" lIns="50800" tIns="50800" rIns="50800" bIns="50800" numCol="1" anchor="ctr">
                <a:noAutofit/>
              </a:bodyPr>
              <a:lstStyle/>
              <a:p>
                <a:pPr algn="ctr">
                  <a:spcBef>
                    <a:spcPts val="0"/>
                  </a:spcBef>
                  <a:defRPr sz="3200">
                    <a:latin typeface="+mn-lt"/>
                    <a:ea typeface="+mn-ea"/>
                    <a:cs typeface="+mn-cs"/>
                    <a:sym typeface="Helvetica Neue Medium"/>
                  </a:defRPr>
                </a:pPr>
              </a:p>
            </p:txBody>
          </p:sp>
          <p:sp>
            <p:nvSpPr>
              <p:cNvPr id="253" name="Line"/>
              <p:cNvSpPr/>
              <p:nvPr/>
            </p:nvSpPr>
            <p:spPr>
              <a:xfrm flipH="1" flipV="1">
                <a:off x="18110199" y="1327454"/>
                <a:ext cx="1776134" cy="25401"/>
              </a:xfrm>
              <a:prstGeom prst="line">
                <a:avLst/>
              </a:prstGeom>
              <a:noFill/>
              <a:ln w="190500" cap="flat">
                <a:solidFill>
                  <a:srgbClr val="B0683D"/>
                </a:solidFill>
                <a:prstDash val="solid"/>
                <a:miter lim="400000"/>
              </a:ln>
              <a:effectLst/>
            </p:spPr>
            <p:txBody>
              <a:bodyPr wrap="square" lIns="50800" tIns="50800" rIns="50800" bIns="50800" numCol="1" anchor="ctr">
                <a:noAutofit/>
              </a:bodyPr>
              <a:lstStyle/>
              <a:p>
                <a:pPr/>
              </a:p>
            </p:txBody>
          </p:sp>
          <p:sp>
            <p:nvSpPr>
              <p:cNvPr id="254" name="Line"/>
              <p:cNvSpPr/>
              <p:nvPr/>
            </p:nvSpPr>
            <p:spPr>
              <a:xfrm>
                <a:off x="18034000" y="0"/>
                <a:ext cx="1" cy="1422705"/>
              </a:xfrm>
              <a:prstGeom prst="line">
                <a:avLst/>
              </a:prstGeom>
              <a:noFill/>
              <a:ln w="190500" cap="flat">
                <a:solidFill>
                  <a:srgbClr val="B0683D"/>
                </a:solidFill>
                <a:prstDash val="solid"/>
                <a:miter lim="400000"/>
              </a:ln>
              <a:effectLst/>
            </p:spPr>
            <p:txBody>
              <a:bodyPr wrap="square" lIns="50800" tIns="50800" rIns="50800" bIns="50800" numCol="1" anchor="ctr">
                <a:noAutofit/>
              </a:bodyPr>
              <a:lstStyle/>
              <a:p>
                <a:pPr/>
              </a:p>
            </p:txBody>
          </p:sp>
        </p:grpSp>
        <p:sp>
          <p:nvSpPr>
            <p:cNvPr id="256" name="Rectangle"/>
            <p:cNvSpPr/>
            <p:nvPr/>
          </p:nvSpPr>
          <p:spPr>
            <a:xfrm>
              <a:off x="13829" y="1364968"/>
              <a:ext cx="19862801" cy="81774"/>
            </a:xfrm>
            <a:prstGeom prst="rect">
              <a:avLst/>
            </a:prstGeom>
            <a:solidFill>
              <a:srgbClr val="B0683D"/>
            </a:solidFill>
            <a:ln w="12700" cap="flat">
              <a:noFill/>
              <a:miter lim="400000"/>
            </a:ln>
            <a:effectLst/>
          </p:spPr>
          <p:txBody>
            <a:bodyPr wrap="square" lIns="50800" tIns="50800" rIns="50800" bIns="50800" numCol="1" anchor="ctr">
              <a:noAutofit/>
            </a:bodyPr>
            <a:lstStyle/>
            <a:p>
              <a:pPr algn="ctr">
                <a:spcBef>
                  <a:spcPts val="0"/>
                </a:spcBef>
                <a:defRPr sz="3200">
                  <a:latin typeface="+mn-lt"/>
                  <a:ea typeface="+mn-ea"/>
                  <a:cs typeface="+mn-cs"/>
                  <a:sym typeface="Helvetica Neue Medium"/>
                </a:defRPr>
              </a:pPr>
            </a:p>
          </p:txBody>
        </p:sp>
      </p:grpSp>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gradFill flip="none" rotWithShape="1">
          <a:gsLst>
            <a:gs pos="0">
              <a:schemeClr val="accent1">
                <a:hueOff val="373667"/>
                <a:lumOff val="-17254"/>
              </a:schemeClr>
            </a:gs>
            <a:gs pos="31993">
              <a:srgbClr val="001A31"/>
            </a:gs>
            <a:gs pos="69791">
              <a:srgbClr val="000000"/>
            </a:gs>
          </a:gsLst>
          <a:lin ang="5400000" scaled="0"/>
        </a:gradFill>
      </p:bgPr>
    </p:bg>
    <p:spTree>
      <p:nvGrpSpPr>
        <p:cNvPr id="1" name=""/>
        <p:cNvGrpSpPr/>
        <p:nvPr/>
      </p:nvGrpSpPr>
      <p:grpSpPr>
        <a:xfrm>
          <a:off x="0" y="0"/>
          <a:ext cx="0" cy="0"/>
          <a:chOff x="0" y="0"/>
          <a:chExt cx="0" cy="0"/>
        </a:xfrm>
      </p:grpSpPr>
      <p:sp>
        <p:nvSpPr>
          <p:cNvPr id="259" name="“In the beginning was the Word, and the Word was with God, and the Word was God. He [the Word] was in the beginning with God.”…"/>
          <p:cNvSpPr txBox="1"/>
          <p:nvPr>
            <p:ph type="body" sz="half" idx="1"/>
          </p:nvPr>
        </p:nvSpPr>
        <p:spPr>
          <a:xfrm>
            <a:off x="1689100" y="889000"/>
            <a:ext cx="21005800" cy="5651500"/>
          </a:xfrm>
          <a:prstGeom prst="rect">
            <a:avLst/>
          </a:prstGeom>
        </p:spPr>
        <p:txBody>
          <a:bodyPr anchor="t"/>
          <a:lstStyle/>
          <a:p>
            <a:pPr marL="0" indent="0">
              <a:buSzTx/>
              <a:buNone/>
              <a:defRPr sz="6400">
                <a:latin typeface="Avenir Next Medium"/>
                <a:ea typeface="Avenir Next Medium"/>
                <a:cs typeface="Avenir Next Medium"/>
                <a:sym typeface="Avenir Next Medium"/>
              </a:defRPr>
            </a:pPr>
            <a:r>
              <a:t>“In the </a:t>
            </a:r>
            <a:r>
              <a:rPr b="1" i="1">
                <a:solidFill>
                  <a:srgbClr val="FFFB00"/>
                </a:solidFill>
                <a:latin typeface="Palatino"/>
                <a:ea typeface="Palatino"/>
                <a:cs typeface="Palatino"/>
                <a:sym typeface="Palatino"/>
              </a:rPr>
              <a:t>beginning</a:t>
            </a:r>
            <a:r>
              <a:t> was the Word, and the Word was with God, and the Word was God. He </a:t>
            </a:r>
            <a:r>
              <a:rPr i="1" sz="4800">
                <a:solidFill>
                  <a:srgbClr val="00F900"/>
                </a:solidFill>
                <a:latin typeface="Gill Sans"/>
                <a:ea typeface="Gill Sans"/>
                <a:cs typeface="Gill Sans"/>
                <a:sym typeface="Gill Sans"/>
              </a:rPr>
              <a:t>[the Word]</a:t>
            </a:r>
            <a:r>
              <a:t> was in the </a:t>
            </a:r>
            <a:r>
              <a:rPr b="1" i="1">
                <a:solidFill>
                  <a:srgbClr val="FFFB00"/>
                </a:solidFill>
                <a:latin typeface="Palatino"/>
                <a:ea typeface="Palatino"/>
                <a:cs typeface="Palatino"/>
                <a:sym typeface="Palatino"/>
              </a:rPr>
              <a:t>beginning</a:t>
            </a:r>
            <a:r>
              <a:t> with God.”</a:t>
            </a:r>
          </a:p>
          <a:p>
            <a:pPr marL="0" indent="0" algn="r">
              <a:spcBef>
                <a:spcPts val="0"/>
              </a:spcBef>
              <a:buSzTx/>
              <a:buNone/>
              <a:defRPr sz="6400">
                <a:latin typeface="Avenir Next Medium"/>
                <a:ea typeface="Avenir Next Medium"/>
                <a:cs typeface="Avenir Next Medium"/>
                <a:sym typeface="Avenir Next Medium"/>
              </a:defRPr>
            </a:pPr>
            <a:r>
              <a:rPr b="1" i="1" sz="5800">
                <a:solidFill>
                  <a:srgbClr val="FFD479"/>
                </a:solidFill>
                <a:latin typeface="Palatino"/>
                <a:ea typeface="Palatino"/>
                <a:cs typeface="Palatino"/>
                <a:sym typeface="Palatino"/>
              </a:rPr>
              <a:t>– John 1:1, 2 </a:t>
            </a:r>
            <a:r>
              <a:rPr i="1" sz="4000">
                <a:latin typeface="Palatino"/>
                <a:ea typeface="Palatino"/>
                <a:cs typeface="Palatino"/>
                <a:sym typeface="Palatino"/>
              </a:rPr>
              <a:t>NKJV</a:t>
            </a:r>
          </a:p>
        </p:txBody>
      </p:sp>
      <p:grpSp>
        <p:nvGrpSpPr>
          <p:cNvPr id="272" name="Group"/>
          <p:cNvGrpSpPr/>
          <p:nvPr/>
        </p:nvGrpSpPr>
        <p:grpSpPr>
          <a:xfrm>
            <a:off x="2245712" y="10286999"/>
            <a:ext cx="19892576" cy="1422706"/>
            <a:chOff x="0" y="0"/>
            <a:chExt cx="19892575" cy="1422704"/>
          </a:xfrm>
        </p:grpSpPr>
        <p:grpSp>
          <p:nvGrpSpPr>
            <p:cNvPr id="265" name="Group"/>
            <p:cNvGrpSpPr/>
            <p:nvPr/>
          </p:nvGrpSpPr>
          <p:grpSpPr>
            <a:xfrm>
              <a:off x="1606231" y="53587"/>
              <a:ext cx="16563622" cy="1366331"/>
              <a:chOff x="0" y="0"/>
              <a:chExt cx="16563621" cy="1366329"/>
            </a:xfrm>
          </p:grpSpPr>
          <p:pic>
            <p:nvPicPr>
              <p:cNvPr id="260" name="origBible copy 7.jpg" descr="origBible copy 7.jpg"/>
              <p:cNvPicPr>
                <a:picLocks noChangeAspect="1"/>
              </p:cNvPicPr>
              <p:nvPr/>
            </p:nvPicPr>
            <p:blipFill>
              <a:blip r:embed="rId2">
                <a:extLst/>
              </a:blip>
              <a:stretch>
                <a:fillRect/>
              </a:stretch>
            </p:blipFill>
            <p:spPr>
              <a:xfrm>
                <a:off x="0" y="54222"/>
                <a:ext cx="5808900" cy="1238606"/>
              </a:xfrm>
              <a:prstGeom prst="rect">
                <a:avLst/>
              </a:prstGeom>
              <a:ln w="12700" cap="flat">
                <a:noFill/>
                <a:miter lim="400000"/>
              </a:ln>
              <a:effectLst/>
            </p:spPr>
          </p:pic>
          <p:grpSp>
            <p:nvGrpSpPr>
              <p:cNvPr id="263" name="Group"/>
              <p:cNvGrpSpPr/>
              <p:nvPr/>
            </p:nvGrpSpPr>
            <p:grpSpPr>
              <a:xfrm>
                <a:off x="5622442" y="0"/>
                <a:ext cx="10941180" cy="1347051"/>
                <a:chOff x="0" y="0"/>
                <a:chExt cx="10941178" cy="1347050"/>
              </a:xfrm>
            </p:grpSpPr>
            <p:pic>
              <p:nvPicPr>
                <p:cNvPr id="261" name="origBible copy 9.jpg" descr="origBible copy 9.jpg"/>
                <p:cNvPicPr>
                  <a:picLocks noChangeAspect="1"/>
                </p:cNvPicPr>
                <p:nvPr/>
              </p:nvPicPr>
              <p:blipFill>
                <a:blip r:embed="rId3">
                  <a:extLst/>
                </a:blip>
                <a:stretch>
                  <a:fillRect/>
                </a:stretch>
              </p:blipFill>
              <p:spPr>
                <a:xfrm>
                  <a:off x="5262136" y="0"/>
                  <a:ext cx="5679043" cy="1347051"/>
                </a:xfrm>
                <a:prstGeom prst="rect">
                  <a:avLst/>
                </a:prstGeom>
                <a:ln w="12700" cap="flat">
                  <a:noFill/>
                  <a:miter lim="400000"/>
                </a:ln>
                <a:effectLst/>
              </p:spPr>
            </p:pic>
            <p:pic>
              <p:nvPicPr>
                <p:cNvPr id="262" name="origBible copy 8.jpg" descr="origBible copy 8.jpg"/>
                <p:cNvPicPr>
                  <a:picLocks noChangeAspect="1"/>
                </p:cNvPicPr>
                <p:nvPr/>
              </p:nvPicPr>
              <p:blipFill>
                <a:blip r:embed="rId4">
                  <a:extLst/>
                </a:blip>
                <a:stretch>
                  <a:fillRect/>
                </a:stretch>
              </p:blipFill>
              <p:spPr>
                <a:xfrm>
                  <a:off x="0" y="22961"/>
                  <a:ext cx="5434125" cy="1301129"/>
                </a:xfrm>
                <a:prstGeom prst="rect">
                  <a:avLst/>
                </a:prstGeom>
                <a:ln w="12700" cap="flat">
                  <a:noFill/>
                  <a:miter lim="400000"/>
                </a:ln>
                <a:effectLst/>
              </p:spPr>
            </p:pic>
          </p:grpSp>
          <p:sp>
            <p:nvSpPr>
              <p:cNvPr id="264" name="Rectangle"/>
              <p:cNvSpPr/>
              <p:nvPr/>
            </p:nvSpPr>
            <p:spPr>
              <a:xfrm>
                <a:off x="6870" y="1178883"/>
                <a:ext cx="16549337" cy="187447"/>
              </a:xfrm>
              <a:prstGeom prst="rect">
                <a:avLst/>
              </a:prstGeom>
              <a:solidFill>
                <a:srgbClr val="BC6432"/>
              </a:solidFill>
              <a:ln w="12700" cap="flat">
                <a:noFill/>
                <a:miter lim="400000"/>
              </a:ln>
              <a:effectLst/>
            </p:spPr>
            <p:txBody>
              <a:bodyPr wrap="square" lIns="50800" tIns="50800" rIns="50800" bIns="50800" numCol="1" anchor="ctr">
                <a:noAutofit/>
              </a:bodyPr>
              <a:lstStyle/>
              <a:p>
                <a:pPr algn="ctr">
                  <a:spcBef>
                    <a:spcPts val="0"/>
                  </a:spcBef>
                  <a:defRPr sz="3200">
                    <a:latin typeface="+mn-lt"/>
                    <a:ea typeface="+mn-ea"/>
                    <a:cs typeface="+mn-cs"/>
                    <a:sym typeface="Helvetica Neue Medium"/>
                  </a:defRPr>
                </a:pPr>
              </a:p>
            </p:txBody>
          </p:sp>
        </p:grpSp>
        <p:sp>
          <p:nvSpPr>
            <p:cNvPr id="266" name="Rectangle"/>
            <p:cNvSpPr/>
            <p:nvPr/>
          </p:nvSpPr>
          <p:spPr>
            <a:xfrm>
              <a:off x="0" y="0"/>
              <a:ext cx="1763218" cy="1257300"/>
            </a:xfrm>
            <a:prstGeom prst="rect">
              <a:avLst/>
            </a:prstGeom>
            <a:solidFill>
              <a:srgbClr val="000000"/>
            </a:solidFill>
            <a:ln w="12700" cap="flat">
              <a:noFill/>
              <a:miter lim="400000"/>
            </a:ln>
            <a:effectLst/>
          </p:spPr>
          <p:txBody>
            <a:bodyPr wrap="square" lIns="50800" tIns="50800" rIns="50800" bIns="50800" numCol="1" anchor="ctr">
              <a:noAutofit/>
            </a:bodyPr>
            <a:lstStyle/>
            <a:p>
              <a:pPr algn="ctr">
                <a:spcBef>
                  <a:spcPts val="0"/>
                </a:spcBef>
                <a:defRPr sz="3200">
                  <a:latin typeface="+mn-lt"/>
                  <a:ea typeface="+mn-ea"/>
                  <a:cs typeface="+mn-cs"/>
                  <a:sym typeface="Helvetica Neue Medium"/>
                </a:defRPr>
              </a:pPr>
            </a:p>
          </p:txBody>
        </p:sp>
        <p:sp>
          <p:nvSpPr>
            <p:cNvPr id="267" name="Line"/>
            <p:cNvSpPr/>
            <p:nvPr/>
          </p:nvSpPr>
          <p:spPr>
            <a:xfrm flipV="1">
              <a:off x="6241" y="1327454"/>
              <a:ext cx="1776135" cy="25401"/>
            </a:xfrm>
            <a:prstGeom prst="line">
              <a:avLst/>
            </a:prstGeom>
            <a:noFill/>
            <a:ln w="190500" cap="flat">
              <a:solidFill>
                <a:srgbClr val="B0683D"/>
              </a:solidFill>
              <a:prstDash val="solid"/>
              <a:miter lim="400000"/>
            </a:ln>
            <a:effectLst/>
          </p:spPr>
          <p:txBody>
            <a:bodyPr wrap="square" lIns="50800" tIns="50800" rIns="50800" bIns="50800" numCol="1" anchor="ctr">
              <a:noAutofit/>
            </a:bodyPr>
            <a:lstStyle/>
            <a:p>
              <a:pPr/>
            </a:p>
          </p:txBody>
        </p:sp>
        <p:sp>
          <p:nvSpPr>
            <p:cNvPr id="268" name="Line"/>
            <p:cNvSpPr/>
            <p:nvPr/>
          </p:nvSpPr>
          <p:spPr>
            <a:xfrm flipH="1">
              <a:off x="1858575" y="0"/>
              <a:ext cx="1" cy="1422705"/>
            </a:xfrm>
            <a:prstGeom prst="line">
              <a:avLst/>
            </a:prstGeom>
            <a:noFill/>
            <a:ln w="190500" cap="flat">
              <a:solidFill>
                <a:srgbClr val="B0683D"/>
              </a:solidFill>
              <a:prstDash val="solid"/>
              <a:miter lim="400000"/>
            </a:ln>
            <a:effectLst/>
          </p:spPr>
          <p:txBody>
            <a:bodyPr wrap="square" lIns="50800" tIns="50800" rIns="50800" bIns="50800" numCol="1" anchor="ctr">
              <a:noAutofit/>
            </a:bodyPr>
            <a:lstStyle/>
            <a:p>
              <a:pPr/>
            </a:p>
          </p:txBody>
        </p:sp>
        <p:sp>
          <p:nvSpPr>
            <p:cNvPr id="269" name="Rectangle"/>
            <p:cNvSpPr/>
            <p:nvPr/>
          </p:nvSpPr>
          <p:spPr>
            <a:xfrm flipH="1">
              <a:off x="18129358" y="0"/>
              <a:ext cx="1763218" cy="1257300"/>
            </a:xfrm>
            <a:prstGeom prst="rect">
              <a:avLst/>
            </a:prstGeom>
            <a:solidFill>
              <a:srgbClr val="000000"/>
            </a:solidFill>
            <a:ln w="12700" cap="flat">
              <a:noFill/>
              <a:miter lim="400000"/>
            </a:ln>
            <a:effectLst/>
          </p:spPr>
          <p:txBody>
            <a:bodyPr wrap="square" lIns="50800" tIns="50800" rIns="50800" bIns="50800" numCol="1" anchor="ctr">
              <a:noAutofit/>
            </a:bodyPr>
            <a:lstStyle/>
            <a:p>
              <a:pPr algn="ctr">
                <a:spcBef>
                  <a:spcPts val="0"/>
                </a:spcBef>
                <a:defRPr sz="3200">
                  <a:latin typeface="+mn-lt"/>
                  <a:ea typeface="+mn-ea"/>
                  <a:cs typeface="+mn-cs"/>
                  <a:sym typeface="Helvetica Neue Medium"/>
                </a:defRPr>
              </a:pPr>
            </a:p>
          </p:txBody>
        </p:sp>
        <p:sp>
          <p:nvSpPr>
            <p:cNvPr id="270" name="Line"/>
            <p:cNvSpPr/>
            <p:nvPr/>
          </p:nvSpPr>
          <p:spPr>
            <a:xfrm flipH="1" flipV="1">
              <a:off x="18110199" y="1327454"/>
              <a:ext cx="1776134" cy="25401"/>
            </a:xfrm>
            <a:prstGeom prst="line">
              <a:avLst/>
            </a:prstGeom>
            <a:noFill/>
            <a:ln w="190500" cap="flat">
              <a:solidFill>
                <a:srgbClr val="B0683D"/>
              </a:solidFill>
              <a:prstDash val="solid"/>
              <a:miter lim="400000"/>
            </a:ln>
            <a:effectLst/>
          </p:spPr>
          <p:txBody>
            <a:bodyPr wrap="square" lIns="50800" tIns="50800" rIns="50800" bIns="50800" numCol="1" anchor="ctr">
              <a:noAutofit/>
            </a:bodyPr>
            <a:lstStyle/>
            <a:p>
              <a:pPr/>
            </a:p>
          </p:txBody>
        </p:sp>
        <p:sp>
          <p:nvSpPr>
            <p:cNvPr id="271" name="Line"/>
            <p:cNvSpPr/>
            <p:nvPr/>
          </p:nvSpPr>
          <p:spPr>
            <a:xfrm>
              <a:off x="18034000" y="0"/>
              <a:ext cx="1" cy="1422705"/>
            </a:xfrm>
            <a:prstGeom prst="line">
              <a:avLst/>
            </a:prstGeom>
            <a:noFill/>
            <a:ln w="190500" cap="flat">
              <a:solidFill>
                <a:srgbClr val="B0683D"/>
              </a:solidFill>
              <a:prstDash val="solid"/>
              <a:miter lim="400000"/>
            </a:ln>
            <a:effectLst/>
          </p:spPr>
          <p:txBody>
            <a:bodyPr wrap="square" lIns="50800" tIns="50800" rIns="50800" bIns="50800" numCol="1" anchor="ctr">
              <a:noAutofit/>
            </a:bodyPr>
            <a:lstStyle/>
            <a:p>
              <a:pPr/>
            </a:p>
          </p:txBody>
        </p:sp>
      </p:grpSp>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Black">
  <a:themeElements>
    <a:clrScheme name="Black">
      <a:dk1>
        <a:srgbClr val="000000"/>
      </a:dk1>
      <a:lt1>
        <a:srgbClr val="FFFFFF"/>
      </a:lt1>
      <a:dk2>
        <a:srgbClr val="434343"/>
      </a:dk2>
      <a:lt2>
        <a:srgbClr val="A9A9A9"/>
      </a:lt2>
      <a:accent1>
        <a:srgbClr val="0076BA"/>
      </a:accent1>
      <a:accent2>
        <a:srgbClr val="00A89D"/>
      </a:accent2>
      <a:accent3>
        <a:srgbClr val="1DB100"/>
      </a:accent3>
      <a:accent4>
        <a:srgbClr val="F8BA00"/>
      </a:accent4>
      <a:accent5>
        <a:srgbClr val="EE220C"/>
      </a:accent5>
      <a:accent6>
        <a:srgbClr val="CB297B"/>
      </a:accent6>
      <a:hlink>
        <a:srgbClr val="0000FF"/>
      </a:hlink>
      <a:folHlink>
        <a:srgbClr val="FF00FF"/>
      </a:folHlink>
    </a:clrScheme>
    <a:fontScheme name="Black">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Blac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lumOff val="13529"/>
          </a:schemeClr>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FFFFFF"/>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l" defTabSz="825500" rtl="0" fontAlgn="auto" latinLnBrk="0" hangingPunct="0">
          <a:lnSpc>
            <a:spcPct val="100000"/>
          </a:lnSpc>
          <a:spcBef>
            <a:spcPts val="5900"/>
          </a:spcBef>
          <a:spcAft>
            <a:spcPts val="0"/>
          </a:spcAft>
          <a:buClrTx/>
          <a:buSzTx/>
          <a:buFontTx/>
          <a:buNone/>
          <a:tabLst/>
          <a:defRPr b="0" baseline="0" cap="none" i="0" spc="0" strike="noStrike" sz="4800" u="none" kumimoji="0" normalizeH="0">
            <a:ln>
              <a:noFill/>
            </a:ln>
            <a:solidFill>
              <a:srgbClr val="FFFFFF"/>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Black">
  <a:themeElements>
    <a:clrScheme name="Black">
      <a:dk1>
        <a:srgbClr val="000000"/>
      </a:dk1>
      <a:lt1>
        <a:srgbClr val="FFFFFF"/>
      </a:lt1>
      <a:dk2>
        <a:srgbClr val="434343"/>
      </a:dk2>
      <a:lt2>
        <a:srgbClr val="A9A9A9"/>
      </a:lt2>
      <a:accent1>
        <a:srgbClr val="0076BA"/>
      </a:accent1>
      <a:accent2>
        <a:srgbClr val="00A89D"/>
      </a:accent2>
      <a:accent3>
        <a:srgbClr val="1DB100"/>
      </a:accent3>
      <a:accent4>
        <a:srgbClr val="F8BA00"/>
      </a:accent4>
      <a:accent5>
        <a:srgbClr val="EE220C"/>
      </a:accent5>
      <a:accent6>
        <a:srgbClr val="CB297B"/>
      </a:accent6>
      <a:hlink>
        <a:srgbClr val="0000FF"/>
      </a:hlink>
      <a:folHlink>
        <a:srgbClr val="FF00FF"/>
      </a:folHlink>
    </a:clrScheme>
    <a:fontScheme name="Black">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Blac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lumOff val="13529"/>
          </a:schemeClr>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FFFFFF"/>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l" defTabSz="825500" rtl="0" fontAlgn="auto" latinLnBrk="0" hangingPunct="0">
          <a:lnSpc>
            <a:spcPct val="100000"/>
          </a:lnSpc>
          <a:spcBef>
            <a:spcPts val="5900"/>
          </a:spcBef>
          <a:spcAft>
            <a:spcPts val="0"/>
          </a:spcAft>
          <a:buClrTx/>
          <a:buSzTx/>
          <a:buFontTx/>
          <a:buNone/>
          <a:tabLst/>
          <a:defRPr b="0" baseline="0" cap="none" i="0" spc="0" strike="noStrike" sz="4800" u="none" kumimoji="0" normalizeH="0">
            <a:ln>
              <a:noFill/>
            </a:ln>
            <a:solidFill>
              <a:srgbClr val="FFFFFF"/>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