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97A7B">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685800"/>
          </a:xfrm>
          <a:prstGeom prst="rect">
            <a:avLst/>
          </a:prstGeom>
        </p:spPr>
        <p:txBody>
          <a:bodyPr anchor="t">
            <a:spAutoFit/>
          </a:bodyPr>
          <a:lstStyle>
            <a:lvl1pPr marL="0" indent="0" algn="ctr">
              <a:spcBef>
                <a:spcPts val="0"/>
              </a:spcBef>
              <a:buSzTx/>
              <a:buNone/>
              <a:defRPr i="1" sz="3800"/>
            </a:lvl1pPr>
          </a:lstStyle>
          <a:p>
            <a:pPr/>
            <a:r>
              <a:t>–Johnny Appleseed</a:t>
            </a:r>
          </a:p>
        </p:txBody>
      </p:sp>
      <p:sp>
        <p:nvSpPr>
          <p:cNvPr id="94" name="“Type a quote here.”"/>
          <p:cNvSpPr txBox="1"/>
          <p:nvPr>
            <p:ph type="body" sz="quarter" idx="22"/>
          </p:nvPr>
        </p:nvSpPr>
        <p:spPr>
          <a:xfrm>
            <a:off x="2387600" y="6045200"/>
            <a:ext cx="19621500" cy="889000"/>
          </a:xfrm>
          <a:prstGeom prst="rect">
            <a:avLst/>
          </a:prstGeom>
        </p:spPr>
        <p:txBody>
          <a:bodyPr>
            <a:spAutoFit/>
          </a:bodyPr>
          <a:lstStyle>
            <a:lvl1pPr marL="0" indent="0" algn="ctr">
              <a:spcBef>
                <a:spcPts val="0"/>
              </a:spcBef>
              <a:buSzTx/>
              <a:buNone/>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1291579"/>
            <a:ext cx="29260800" cy="1950720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2921000" y="330200"/>
            <a:ext cx="18542000" cy="9207501"/>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4488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8016875" y="-63500"/>
            <a:ext cx="19831050" cy="13220701"/>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692900"/>
            <a:ext cx="10223500" cy="57277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9972675" y="2125132"/>
            <a:ext cx="16402050" cy="109347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727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5290800" y="6870700"/>
            <a:ext cx="8343900" cy="5562600"/>
          </a:xfrm>
          <a:prstGeom prst="rect">
            <a:avLst/>
          </a:prstGeom>
        </p:spPr>
        <p:txBody>
          <a:bodyPr lIns="91439" tIns="45719" rIns="91439" bIns="45719" anchor="t">
            <a:noAutofit/>
          </a:bodyPr>
          <a:lstStyle/>
          <a:p>
            <a:pPr/>
          </a:p>
        </p:txBody>
      </p:sp>
      <p:sp>
        <p:nvSpPr>
          <p:cNvPr id="84" name="Image"/>
          <p:cNvSpPr/>
          <p:nvPr>
            <p:ph type="pic" sz="quarter" idx="22"/>
          </p:nvPr>
        </p:nvSpPr>
        <p:spPr>
          <a:xfrm>
            <a:off x="15316200" y="952500"/>
            <a:ext cx="8305800" cy="5537200"/>
          </a:xfrm>
          <a:prstGeom prst="rect">
            <a:avLst/>
          </a:prstGeom>
        </p:spPr>
        <p:txBody>
          <a:bodyPr lIns="91439" tIns="45719" rIns="91439" bIns="45719" anchor="t">
            <a:noAutofit/>
          </a:bodyPr>
          <a:lstStyle/>
          <a:p>
            <a:pPr/>
          </a:p>
        </p:txBody>
      </p:sp>
      <p:sp>
        <p:nvSpPr>
          <p:cNvPr id="85" name="Image"/>
          <p:cNvSpPr/>
          <p:nvPr>
            <p:ph type="pic" idx="23"/>
          </p:nvPr>
        </p:nvSpPr>
        <p:spPr>
          <a:xfrm>
            <a:off x="-1739900" y="-258233"/>
            <a:ext cx="20065999" cy="13377332"/>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 Id="rId3" Type="http://schemas.openxmlformats.org/officeDocument/2006/relationships/image" Target="../media/image4.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 Id="rId3" Type="http://schemas.openxmlformats.org/officeDocument/2006/relationships/image" Target="../media/image17.jpeg"/><Relationship Id="rId4" Type="http://schemas.openxmlformats.org/officeDocument/2006/relationships/image" Target="../media/image18.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tif"/></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tif"/></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 Id="rId3" Type="http://schemas.openxmlformats.org/officeDocument/2006/relationships/image" Target="../media/image16.jpeg"/><Relationship Id="rId4" Type="http://schemas.openxmlformats.org/officeDocument/2006/relationships/image" Target="../media/image17.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 Id="rId3" Type="http://schemas.openxmlformats.org/officeDocument/2006/relationships/image" Target="../media/image4.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preaching_crowd_ii" descr="preaching_crowd_ii"/>
          <p:cNvPicPr>
            <a:picLocks noChangeAspect="1"/>
          </p:cNvPicPr>
          <p:nvPr/>
        </p:nvPicPr>
        <p:blipFill>
          <a:blip r:embed="rId2">
            <a:extLst/>
          </a:blip>
          <a:stretch>
            <a:fillRect/>
          </a:stretch>
        </p:blipFill>
        <p:spPr>
          <a:xfrm>
            <a:off x="0" y="-1727200"/>
            <a:ext cx="24384000" cy="18288000"/>
          </a:xfrm>
          <a:prstGeom prst="rect">
            <a:avLst/>
          </a:prstGeom>
          <a:ln w="12700">
            <a:miter lim="400000"/>
          </a:ln>
        </p:spPr>
      </p:pic>
      <p:sp>
        <p:nvSpPr>
          <p:cNvPr id="120" name="The…"/>
          <p:cNvSpPr txBox="1"/>
          <p:nvPr/>
        </p:nvSpPr>
        <p:spPr>
          <a:xfrm>
            <a:off x="0" y="0"/>
            <a:ext cx="24384000" cy="13716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b="1" sz="16000">
                <a:solidFill>
                  <a:srgbClr val="000000"/>
                </a:solidFill>
                <a:latin typeface="Avenir Next Regular"/>
                <a:ea typeface="Avenir Next Regular"/>
                <a:cs typeface="Avenir Next Regular"/>
                <a:sym typeface="Avenir Next Regular"/>
              </a:defRPr>
            </a:pPr>
            <a:r>
              <a:t>The</a:t>
            </a:r>
            <a:endParaRPr sz="7200">
              <a:ln w="19050" cap="flat">
                <a:solidFill>
                  <a:srgbClr val="76D6FF"/>
                </a:solidFill>
                <a:prstDash val="solid"/>
                <a:miter lim="400000"/>
              </a:ln>
            </a:endParaRPr>
          </a:p>
          <a:p>
            <a:pPr>
              <a:defRPr b="1" sz="16000">
                <a:solidFill>
                  <a:srgbClr val="000000"/>
                </a:solidFill>
                <a:latin typeface="Avenir Next Regular"/>
                <a:ea typeface="Avenir Next Regular"/>
                <a:cs typeface="Avenir Next Regular"/>
                <a:sym typeface="Avenir Next Regular"/>
              </a:defRPr>
            </a:pPr>
            <a:endParaRPr sz="7200">
              <a:ln w="19050" cap="flat">
                <a:solidFill>
                  <a:srgbClr val="76D6FF"/>
                </a:solidFill>
                <a:prstDash val="solid"/>
                <a:miter lim="400000"/>
              </a:ln>
            </a:endParaRPr>
          </a:p>
          <a:p>
            <a:pPr>
              <a:defRPr b="1" sz="16000">
                <a:solidFill>
                  <a:srgbClr val="000000"/>
                </a:solidFill>
                <a:latin typeface="Avenir Next Regular"/>
                <a:ea typeface="Avenir Next Regular"/>
                <a:cs typeface="Avenir Next Regular"/>
                <a:sym typeface="Avenir Next Regular"/>
              </a:defRPr>
            </a:pPr>
            <a:endParaRPr sz="7200">
              <a:ln w="19050" cap="flat">
                <a:solidFill>
                  <a:srgbClr val="76D6FF"/>
                </a:solidFill>
                <a:prstDash val="solid"/>
                <a:miter lim="400000"/>
              </a:ln>
            </a:endParaRPr>
          </a:p>
          <a:p>
            <a:pPr>
              <a:defRPr b="1" sz="16000">
                <a:solidFill>
                  <a:srgbClr val="000000"/>
                </a:solidFill>
                <a:latin typeface="Avenir Next Regular"/>
                <a:ea typeface="Avenir Next Regular"/>
                <a:cs typeface="Avenir Next Regular"/>
                <a:sym typeface="Avenir Next Regular"/>
              </a:defRPr>
            </a:pPr>
            <a:r>
              <a:t>Gospel</a:t>
            </a:r>
          </a:p>
        </p:txBody>
      </p:sp>
      <p:sp>
        <p:nvSpPr>
          <p:cNvPr id="121" name="COUNTERFEIT"/>
          <p:cNvSpPr txBox="1"/>
          <p:nvPr/>
        </p:nvSpPr>
        <p:spPr>
          <a:xfrm>
            <a:off x="0" y="0"/>
            <a:ext cx="24384000" cy="13716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19600">
                <a:solidFill>
                  <a:srgbClr val="DCDEE0"/>
                </a:solidFill>
                <a:latin typeface="Avenir Next Heavy"/>
                <a:ea typeface="Avenir Next Heavy"/>
                <a:cs typeface="Avenir Next Heavy"/>
                <a:sym typeface="Avenir Next Heavy"/>
              </a:defRPr>
            </a:lvl1pPr>
          </a:lstStyle>
          <a:p>
            <a:pPr/>
            <a:r>
              <a:t>COUNTERFEIT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120"/>
                                        </p:tgtEl>
                                        <p:attrNameLst>
                                          <p:attrName>style.visibility</p:attrName>
                                        </p:attrNameLst>
                                      </p:cBhvr>
                                      <p:to>
                                        <p:strVal val="visible"/>
                                      </p:to>
                                    </p:set>
                                    <p:anim calcmode="lin" valueType="num">
                                      <p:cBhvr>
                                        <p:cTn id="7" dur="1000" fill="hold"/>
                                        <p:tgtEl>
                                          <p:spTgt spid="120"/>
                                        </p:tgtEl>
                                        <p:attrNameLst>
                                          <p:attrName>ppt_w</p:attrName>
                                        </p:attrNameLst>
                                      </p:cBhvr>
                                      <p:tavLst>
                                        <p:tav tm="0">
                                          <p:val>
                                            <p:fltVal val="0"/>
                                          </p:val>
                                        </p:tav>
                                        <p:tav tm="100000">
                                          <p:val>
                                            <p:strVal val="#ppt_w"/>
                                          </p:val>
                                        </p:tav>
                                      </p:tavLst>
                                    </p:anim>
                                    <p:anim calcmode="lin" valueType="num">
                                      <p:cBhvr>
                                        <p:cTn id="8" dur="1000" fill="hold"/>
                                        <p:tgtEl>
                                          <p:spTgt spid="120"/>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Class="entr" nodeType="afterEffect" presetSubtype="16" presetID="23" grpId="2" fill="hold">
                                  <p:stCondLst>
                                    <p:cond delay="200"/>
                                  </p:stCondLst>
                                  <p:iterate type="el" backwards="0">
                                    <p:tmAbs val="0"/>
                                  </p:iterate>
                                  <p:childTnLst>
                                    <p:set>
                                      <p:cBhvr>
                                        <p:cTn id="11" fill="hold"/>
                                        <p:tgtEl>
                                          <p:spTgt spid="121"/>
                                        </p:tgtEl>
                                        <p:attrNameLst>
                                          <p:attrName>style.visibility</p:attrName>
                                        </p:attrNameLst>
                                      </p:cBhvr>
                                      <p:to>
                                        <p:strVal val="visible"/>
                                      </p:to>
                                    </p:set>
                                    <p:anim calcmode="lin" valueType="num">
                                      <p:cBhvr>
                                        <p:cTn id="12" dur="1500" fill="hold"/>
                                        <p:tgtEl>
                                          <p:spTgt spid="121"/>
                                        </p:tgtEl>
                                        <p:attrNameLst>
                                          <p:attrName>ppt_w</p:attrName>
                                        </p:attrNameLst>
                                      </p:cBhvr>
                                      <p:tavLst>
                                        <p:tav tm="0">
                                          <p:val>
                                            <p:fltVal val="0"/>
                                          </p:val>
                                        </p:tav>
                                        <p:tav tm="100000">
                                          <p:val>
                                            <p:strVal val="#ppt_w"/>
                                          </p:val>
                                        </p:tav>
                                      </p:tavLst>
                                    </p:anim>
                                    <p:anim calcmode="lin" valueType="num">
                                      <p:cBhvr>
                                        <p:cTn id="13" dur="1500" fill="hold"/>
                                        <p:tgtEl>
                                          <p:spTgt spid="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1" grpId="2"/>
      <p:bldP build="whole" bldLvl="1" animBg="1" rev="0" advAuto="0" spid="120"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 name="2003russia_01_500" descr="2003russia_01_500"/>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158" name="Matthew 24:11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24:11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a:t>
            </a:r>
            <a:r>
              <a:rPr i="1">
                <a:solidFill>
                  <a:srgbClr val="FFFB00"/>
                </a:solidFill>
              </a:rPr>
              <a:t>many false prophets</a:t>
            </a:r>
            <a:r>
              <a:t> shall rise, and shall </a:t>
            </a:r>
            <a:r>
              <a:rPr i="1">
                <a:solidFill>
                  <a:srgbClr val="FFFB00"/>
                </a:solidFill>
              </a:rPr>
              <a:t>deceive many</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Amidst all the false preaching of the gospel,                                Jesus promised that the true gospel will be preached as well."/>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a:solidFill>
                  <a:srgbClr val="FFFB00"/>
                </a:solidFill>
                <a:latin typeface="Avenir Next Regular"/>
                <a:ea typeface="Avenir Next Regular"/>
                <a:cs typeface="Avenir Next Regular"/>
                <a:sym typeface="Avenir Next Regular"/>
              </a:defRPr>
            </a:pPr>
            <a:r>
              <a:rPr b="0">
                <a:solidFill>
                  <a:srgbClr val="FFFFFF"/>
                </a:solidFill>
                <a:latin typeface="Avenir Next Medium"/>
                <a:ea typeface="Avenir Next Medium"/>
                <a:cs typeface="Avenir Next Medium"/>
                <a:sym typeface="Avenir Next Medium"/>
              </a:rPr>
              <a:t>Amidst all the false preaching of the gospel, </a:t>
            </a:r>
            <a:r>
              <a:t>                               Jesus promised</a:t>
            </a:r>
            <a:r>
              <a:rPr b="0">
                <a:solidFill>
                  <a:srgbClr val="FFFFFF"/>
                </a:solidFill>
                <a:latin typeface="Avenir Next Medium"/>
                <a:ea typeface="Avenir Next Medium"/>
                <a:cs typeface="Avenir Next Medium"/>
                <a:sym typeface="Avenir Next Medium"/>
              </a:rPr>
              <a:t> that the true gospel will be preached as well.</a:t>
            </a:r>
          </a:p>
        </p:txBody>
      </p:sp>
      <p:pic>
        <p:nvPicPr>
          <p:cNvPr id="161" name="Bible_World" descr="Bible_World"/>
          <p:cNvPicPr>
            <a:picLocks noChangeAspect="0"/>
          </p:cNvPicPr>
          <p:nvPr/>
        </p:nvPicPr>
        <p:blipFill>
          <a:blip r:embed="rId2">
            <a:extLst/>
          </a:blip>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Matthew 24:14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24:14 </a:t>
            </a:r>
            <a:r>
              <a:rPr b="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a:t>
            </a:r>
            <a:r>
              <a:rPr i="1">
                <a:solidFill>
                  <a:srgbClr val="FFFB00"/>
                </a:solidFill>
              </a:rPr>
              <a:t>this gospel</a:t>
            </a:r>
            <a:r>
              <a:t> of the kingdom shall be </a:t>
            </a:r>
            <a:r>
              <a:rPr i="1">
                <a:solidFill>
                  <a:srgbClr val="FFFB00"/>
                </a:solidFill>
              </a:rPr>
              <a:t>preached in all the world</a:t>
            </a:r>
            <a:r>
              <a:t> for a witness unto all nations; and </a:t>
            </a:r>
            <a:r>
              <a:rPr i="1"/>
              <a:t>then shall </a:t>
            </a:r>
            <a:r>
              <a:rPr i="1">
                <a:solidFill>
                  <a:srgbClr val="FFFB00"/>
                </a:solidFill>
              </a:rPr>
              <a:t>the end come</a:t>
            </a:r>
            <a:r>
              <a:t>.”</a:t>
            </a:r>
          </a:p>
        </p:txBody>
      </p:sp>
      <p:pic>
        <p:nvPicPr>
          <p:cNvPr id="164" name="Bible_World" descr="Bible_World"/>
          <p:cNvPicPr>
            <a:picLocks noChangeAspect="0"/>
          </p:cNvPicPr>
          <p:nvPr/>
        </p:nvPicPr>
        <p:blipFill>
          <a:blip r:embed="rId2">
            <a:extLst/>
          </a:blip>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magnifying-glass" descr="magnifying-glass"/>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167" name="In the book of Revelation Jesus explains as to                  WHICH gospel is His gospel."/>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8000" u="sng">
                <a:solidFill>
                  <a:srgbClr val="FFFB00"/>
                </a:solidFill>
                <a:latin typeface="Avenir Next Regular"/>
                <a:ea typeface="Avenir Next Regular"/>
                <a:cs typeface="Avenir Next Regular"/>
                <a:sym typeface="Avenir Next Regular"/>
              </a:defRPr>
            </a:pPr>
            <a:r>
              <a:rPr u="none"/>
              <a:t>In the book of Revelation Jesus explains as to                  </a:t>
            </a:r>
            <a:r>
              <a:rPr b="0" u="none">
                <a:latin typeface="Avenir Next Heavy"/>
                <a:ea typeface="Avenir Next Heavy"/>
                <a:cs typeface="Avenir Next Heavy"/>
                <a:sym typeface="Avenir Next Heavy"/>
              </a:rPr>
              <a:t>WHICH</a:t>
            </a:r>
            <a:r>
              <a:rPr u="none"/>
              <a:t> gospel is His gospel.</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Matthew 24:14 KJV…"/>
          <p:cNvSpPr txBox="1"/>
          <p:nvPr/>
        </p:nvSpPr>
        <p:spPr>
          <a:xfrm>
            <a:off x="1612899" y="666749"/>
            <a:ext cx="21158201"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6000" u="sng">
                <a:latin typeface="Avenir Next Regular"/>
                <a:ea typeface="Avenir Next Regular"/>
                <a:cs typeface="Avenir Next Regular"/>
                <a:sym typeface="Avenir Next Regular"/>
              </a:defRPr>
            </a:pPr>
            <a:r>
              <a:rPr sz="7200" u="none">
                <a:solidFill>
                  <a:srgbClr val="FFD479"/>
                </a:solidFill>
              </a:rPr>
              <a:t>Matthew 24:14</a:t>
            </a:r>
            <a:r>
              <a:rPr u="none">
                <a:solidFill>
                  <a:srgbClr val="FFD479"/>
                </a:solidFill>
              </a:rPr>
              <a:t> </a:t>
            </a:r>
            <a:r>
              <a:rPr b="0" sz="4400" u="none">
                <a:solidFill>
                  <a:srgbClr val="FFD479"/>
                </a:solidFill>
              </a:rPr>
              <a:t>KJV</a:t>
            </a:r>
            <a:endParaRPr b="0" u="none">
              <a:solidFill>
                <a:srgbClr val="FFD479"/>
              </a:solidFill>
            </a:endParaRPr>
          </a:p>
          <a:p>
            <a:pPr>
              <a:defRPr b="1" sz="7200">
                <a:latin typeface="Palatino"/>
                <a:ea typeface="Palatino"/>
                <a:cs typeface="Palatino"/>
                <a:sym typeface="Palatino"/>
              </a:defRPr>
            </a:pPr>
            <a:r>
              <a:t>“And </a:t>
            </a:r>
            <a:r>
              <a:rPr>
                <a:solidFill>
                  <a:srgbClr val="FFFB00"/>
                </a:solidFill>
              </a:rPr>
              <a:t>this gospel</a:t>
            </a:r>
            <a:r>
              <a:t> of the kingdom shall be </a:t>
            </a:r>
            <a:r>
              <a:rPr>
                <a:solidFill>
                  <a:srgbClr val="FFFB00"/>
                </a:solidFill>
              </a:rPr>
              <a:t>preached</a:t>
            </a:r>
            <a:r>
              <a:rPr i="1">
                <a:solidFill>
                  <a:srgbClr val="FFFB00"/>
                </a:solidFill>
              </a:rPr>
              <a:t> </a:t>
            </a:r>
            <a:r>
              <a:t>in all the world for a witness unto </a:t>
            </a:r>
            <a:r>
              <a:rPr>
                <a:solidFill>
                  <a:srgbClr val="FFFB00"/>
                </a:solidFill>
              </a:rPr>
              <a:t>all nations</a:t>
            </a:r>
            <a:r>
              <a:t>; and then shall the end come.”</a:t>
            </a:r>
          </a:p>
        </p:txBody>
      </p:sp>
      <p:sp>
        <p:nvSpPr>
          <p:cNvPr id="170" name="Revelation 14:6 KJV…"/>
          <p:cNvSpPr txBox="1"/>
          <p:nvPr/>
        </p:nvSpPr>
        <p:spPr>
          <a:xfrm>
            <a:off x="1988095" y="6178153"/>
            <a:ext cx="21163063" cy="65408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defRPr b="1" sz="6000" u="sng">
                <a:latin typeface="Avenir Next Regular"/>
                <a:ea typeface="Avenir Next Regular"/>
                <a:cs typeface="Avenir Next Regular"/>
                <a:sym typeface="Avenir Next Regular"/>
              </a:defRPr>
            </a:pPr>
            <a:r>
              <a:rPr sz="7200" u="none">
                <a:solidFill>
                  <a:srgbClr val="FFD479"/>
                </a:solidFill>
              </a:rPr>
              <a:t>Revelation 14:6</a:t>
            </a:r>
            <a:r>
              <a:rPr u="none">
                <a:solidFill>
                  <a:srgbClr val="FFD479"/>
                </a:solidFill>
              </a:rPr>
              <a:t> </a:t>
            </a:r>
            <a:r>
              <a:rPr b="0" sz="4400" u="none">
                <a:solidFill>
                  <a:srgbClr val="FFD479"/>
                </a:solidFill>
              </a:rPr>
              <a:t>KJV</a:t>
            </a:r>
            <a:endParaRPr b="0" u="none">
              <a:solidFill>
                <a:srgbClr val="FFD479"/>
              </a:solidFill>
            </a:endParaRPr>
          </a:p>
          <a:p>
            <a:pPr>
              <a:lnSpc>
                <a:spcPct val="110000"/>
              </a:lnSpc>
              <a:defRPr b="1" sz="7200">
                <a:latin typeface="Palatino"/>
                <a:ea typeface="Palatino"/>
                <a:cs typeface="Palatino"/>
                <a:sym typeface="Palatino"/>
              </a:defRPr>
            </a:pPr>
            <a:r>
              <a:t>“</a:t>
            </a:r>
            <a:r>
              <a:t>And I saw another angel fly in the midst of heaven, having </a:t>
            </a:r>
            <a:r>
              <a:rPr>
                <a:solidFill>
                  <a:srgbClr val="FFFB00"/>
                </a:solidFill>
              </a:rPr>
              <a:t>the everlasting gospel</a:t>
            </a:r>
            <a:r>
              <a:t> to </a:t>
            </a:r>
            <a:r>
              <a:rPr>
                <a:solidFill>
                  <a:srgbClr val="FFFB00"/>
                </a:solidFill>
              </a:rPr>
              <a:t>preach</a:t>
            </a:r>
            <a:r>
              <a:t> unto them that dwell on the earth, and to </a:t>
            </a:r>
            <a:r>
              <a:rPr>
                <a:solidFill>
                  <a:srgbClr val="FFFF00"/>
                </a:solidFill>
              </a:rPr>
              <a:t>every nation</a:t>
            </a:r>
            <a:r>
              <a:t>, and kindred, and tongue, and people”</a:t>
            </a:r>
          </a:p>
        </p:txBody>
      </p:sp>
      <p:sp>
        <p:nvSpPr>
          <p:cNvPr id="171" name="this gospel"/>
          <p:cNvSpPr txBox="1"/>
          <p:nvPr/>
        </p:nvSpPr>
        <p:spPr>
          <a:xfrm>
            <a:off x="6039544" y="1911350"/>
            <a:ext cx="4659512"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000"/>
              </a:spcBef>
              <a:defRPr b="1" sz="7200">
                <a:solidFill>
                  <a:srgbClr val="FF2600"/>
                </a:solidFill>
                <a:latin typeface="Palatino"/>
                <a:ea typeface="Palatino"/>
                <a:cs typeface="Palatino"/>
                <a:sym typeface="Palatino"/>
              </a:defRPr>
            </a:lvl1pPr>
          </a:lstStyle>
          <a:p>
            <a:pPr/>
            <a:r>
              <a:t>this gospel</a:t>
            </a:r>
          </a:p>
        </p:txBody>
      </p:sp>
      <p:sp>
        <p:nvSpPr>
          <p:cNvPr id="172" name="preached"/>
          <p:cNvSpPr txBox="1"/>
          <p:nvPr/>
        </p:nvSpPr>
        <p:spPr>
          <a:xfrm>
            <a:off x="2398704" y="3117850"/>
            <a:ext cx="3923259"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000"/>
              </a:spcBef>
              <a:defRPr b="1" sz="7200">
                <a:solidFill>
                  <a:srgbClr val="FF2600"/>
                </a:solidFill>
                <a:latin typeface="Palatino"/>
                <a:ea typeface="Palatino"/>
                <a:cs typeface="Palatino"/>
                <a:sym typeface="Palatino"/>
              </a:defRPr>
            </a:lvl1pPr>
          </a:lstStyle>
          <a:p>
            <a:pPr/>
            <a:r>
              <a:t>preached</a:t>
            </a:r>
          </a:p>
        </p:txBody>
      </p:sp>
      <p:sp>
        <p:nvSpPr>
          <p:cNvPr id="173" name="all"/>
          <p:cNvSpPr txBox="1"/>
          <p:nvPr/>
        </p:nvSpPr>
        <p:spPr>
          <a:xfrm>
            <a:off x="20796547" y="3117850"/>
            <a:ext cx="1180506"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000"/>
              </a:spcBef>
              <a:defRPr b="1" sz="7200">
                <a:solidFill>
                  <a:srgbClr val="FF2600"/>
                </a:solidFill>
                <a:latin typeface="Palatino"/>
                <a:ea typeface="Palatino"/>
                <a:cs typeface="Palatino"/>
                <a:sym typeface="Palatino"/>
              </a:defRPr>
            </a:lvl1pPr>
          </a:lstStyle>
          <a:p>
            <a:pPr/>
            <a:r>
              <a:t>all</a:t>
            </a:r>
          </a:p>
        </p:txBody>
      </p:sp>
      <p:sp>
        <p:nvSpPr>
          <p:cNvPr id="174" name="preach"/>
          <p:cNvSpPr txBox="1"/>
          <p:nvPr/>
        </p:nvSpPr>
        <p:spPr>
          <a:xfrm>
            <a:off x="19611312" y="8756451"/>
            <a:ext cx="2907508"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10000"/>
              </a:lnSpc>
              <a:spcBef>
                <a:spcPts val="4000"/>
              </a:spcBef>
              <a:defRPr b="1" sz="7200">
                <a:solidFill>
                  <a:srgbClr val="FF2600"/>
                </a:solidFill>
                <a:latin typeface="Palatino"/>
                <a:ea typeface="Palatino"/>
                <a:cs typeface="Palatino"/>
                <a:sym typeface="Palatino"/>
              </a:defRPr>
            </a:lvl1pPr>
          </a:lstStyle>
          <a:p>
            <a:pPr/>
            <a:r>
              <a:t>preach</a:t>
            </a:r>
          </a:p>
        </p:txBody>
      </p:sp>
      <p:sp>
        <p:nvSpPr>
          <p:cNvPr id="175" name="every"/>
          <p:cNvSpPr txBox="1"/>
          <p:nvPr/>
        </p:nvSpPr>
        <p:spPr>
          <a:xfrm>
            <a:off x="20016646" y="10047816"/>
            <a:ext cx="2401640"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10000"/>
              </a:lnSpc>
              <a:spcBef>
                <a:spcPts val="4000"/>
              </a:spcBef>
              <a:defRPr b="1" sz="7200">
                <a:solidFill>
                  <a:srgbClr val="FF2600"/>
                </a:solidFill>
                <a:latin typeface="Palatino"/>
                <a:ea typeface="Palatino"/>
                <a:cs typeface="Palatino"/>
                <a:sym typeface="Palatino"/>
              </a:defRPr>
            </a:lvl1pPr>
          </a:lstStyle>
          <a:p>
            <a:pPr/>
            <a:r>
              <a:t>every</a:t>
            </a:r>
          </a:p>
        </p:txBody>
      </p:sp>
      <p:sp>
        <p:nvSpPr>
          <p:cNvPr id="176" name="the everlasting gospel"/>
          <p:cNvSpPr txBox="1"/>
          <p:nvPr/>
        </p:nvSpPr>
        <p:spPr>
          <a:xfrm>
            <a:off x="9205830" y="8756451"/>
            <a:ext cx="9257408"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10000"/>
              </a:lnSpc>
              <a:spcBef>
                <a:spcPts val="4000"/>
              </a:spcBef>
              <a:defRPr b="1" sz="7200">
                <a:solidFill>
                  <a:srgbClr val="FF2600"/>
                </a:solidFill>
                <a:latin typeface="Palatino"/>
                <a:ea typeface="Palatino"/>
                <a:cs typeface="Palatino"/>
                <a:sym typeface="Palatino"/>
              </a:defRPr>
            </a:lvl1pPr>
          </a:lstStyle>
          <a:p>
            <a:pPr/>
            <a:r>
              <a:t>the everlasting gospel</a:t>
            </a:r>
          </a:p>
        </p:txBody>
      </p:sp>
      <p:sp>
        <p:nvSpPr>
          <p:cNvPr id="177" name="nations"/>
          <p:cNvSpPr txBox="1"/>
          <p:nvPr/>
        </p:nvSpPr>
        <p:spPr>
          <a:xfrm>
            <a:off x="4164029" y="4324350"/>
            <a:ext cx="3212009"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000"/>
              </a:spcBef>
              <a:defRPr b="1" sz="7200">
                <a:solidFill>
                  <a:srgbClr val="FF2600"/>
                </a:solidFill>
                <a:latin typeface="Palatino"/>
                <a:ea typeface="Palatino"/>
                <a:cs typeface="Palatino"/>
                <a:sym typeface="Palatino"/>
              </a:defRPr>
            </a:lvl1pPr>
          </a:lstStyle>
          <a:p>
            <a:pPr/>
            <a:r>
              <a:t>nations</a:t>
            </a:r>
          </a:p>
        </p:txBody>
      </p:sp>
      <p:sp>
        <p:nvSpPr>
          <p:cNvPr id="178" name="nation"/>
          <p:cNvSpPr txBox="1"/>
          <p:nvPr/>
        </p:nvSpPr>
        <p:spPr>
          <a:xfrm>
            <a:off x="3008056" y="11406716"/>
            <a:ext cx="2806155" cy="1308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nSpc>
                <a:spcPct val="110000"/>
              </a:lnSpc>
              <a:spcBef>
                <a:spcPts val="4000"/>
              </a:spcBef>
              <a:defRPr b="1" sz="7200">
                <a:solidFill>
                  <a:srgbClr val="FF2600"/>
                </a:solidFill>
                <a:latin typeface="Palatino"/>
                <a:ea typeface="Palatino"/>
                <a:cs typeface="Palatino"/>
                <a:sym typeface="Palatino"/>
              </a:defRPr>
            </a:pPr>
            <a:r>
              <a:t>n</a:t>
            </a:r>
            <a:r>
              <a:t>ation</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0" presetID="19" grpId="1" fill="hold">
                                  <p:stCondLst>
                                    <p:cond delay="0"/>
                                  </p:stCondLst>
                                  <p:iterate type="el" backwards="0">
                                    <p:tmAbs val="0"/>
                                  </p:iterate>
                                  <p:childTnLst>
                                    <p:set>
                                      <p:cBhvr>
                                        <p:cTn id="6" fill="hold"/>
                                        <p:tgtEl>
                                          <p:spTgt spid="171"/>
                                        </p:tgtEl>
                                        <p:attrNameLst>
                                          <p:attrName>style.visibility</p:attrName>
                                        </p:attrNameLst>
                                      </p:cBhvr>
                                      <p:to>
                                        <p:strVal val="visible"/>
                                      </p:to>
                                    </p:set>
                                    <p:anim calcmode="lin" valueType="num">
                                      <p:cBhvr>
                                        <p:cTn id="7" dur="1000" fill="hold"/>
                                        <p:tgtEl>
                                          <p:spTgt spid="171"/>
                                        </p:tgtEl>
                                        <p:attrNameLst>
                                          <p:attrName>ppt_w</p:attrName>
                                        </p:attrNameLst>
                                      </p:cBhvr>
                                      <p:tavLst>
                                        <p:tav tm="0" fmla="#ppt_w*sin(2.5*pi*$)">
                                          <p:val>
                                            <p:fltVal val="0"/>
                                          </p:val>
                                        </p:tav>
                                        <p:tav tm="100000">
                                          <p:val>
                                            <p:fltVal val="1"/>
                                          </p:val>
                                        </p:tav>
                                      </p:tavLst>
                                    </p:anim>
                                    <p:anim calcmode="lin" valueType="num">
                                      <p:cBhvr>
                                        <p:cTn id="8" dur="1000" fill="hold"/>
                                        <p:tgtEl>
                                          <p:spTgt spid="171"/>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Class="entr" nodeType="afterEffect" presetSubtype="10" presetID="19" grpId="2" fill="hold">
                                  <p:stCondLst>
                                    <p:cond delay="0"/>
                                  </p:stCondLst>
                                  <p:iterate type="el" backwards="0">
                                    <p:tmAbs val="0"/>
                                  </p:iterate>
                                  <p:childTnLst>
                                    <p:set>
                                      <p:cBhvr>
                                        <p:cTn id="11" fill="hold"/>
                                        <p:tgtEl>
                                          <p:spTgt spid="176"/>
                                        </p:tgtEl>
                                        <p:attrNameLst>
                                          <p:attrName>style.visibility</p:attrName>
                                        </p:attrNameLst>
                                      </p:cBhvr>
                                      <p:to>
                                        <p:strVal val="visible"/>
                                      </p:to>
                                    </p:set>
                                    <p:anim calcmode="lin" valueType="num">
                                      <p:cBhvr>
                                        <p:cTn id="12" dur="1000" fill="hold"/>
                                        <p:tgtEl>
                                          <p:spTgt spid="176"/>
                                        </p:tgtEl>
                                        <p:attrNameLst>
                                          <p:attrName>ppt_w</p:attrName>
                                        </p:attrNameLst>
                                      </p:cBhvr>
                                      <p:tavLst>
                                        <p:tav tm="0" fmla="#ppt_w*sin(2.5*pi*$)">
                                          <p:val>
                                            <p:fltVal val="0"/>
                                          </p:val>
                                        </p:tav>
                                        <p:tav tm="100000">
                                          <p:val>
                                            <p:fltVal val="1"/>
                                          </p:val>
                                        </p:tav>
                                      </p:tavLst>
                                    </p:anim>
                                    <p:anim calcmode="lin" valueType="num">
                                      <p:cBhvr>
                                        <p:cTn id="13" dur="1000" fill="hold"/>
                                        <p:tgtEl>
                                          <p:spTgt spid="176"/>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10" presetID="19" grpId="3" fill="hold">
                                  <p:stCondLst>
                                    <p:cond delay="0"/>
                                  </p:stCondLst>
                                  <p:iterate type="el" backwards="0">
                                    <p:tmAbs val="0"/>
                                  </p:iterate>
                                  <p:childTnLst>
                                    <p:set>
                                      <p:cBhvr>
                                        <p:cTn id="17" fill="hold"/>
                                        <p:tgtEl>
                                          <p:spTgt spid="172"/>
                                        </p:tgtEl>
                                        <p:attrNameLst>
                                          <p:attrName>style.visibility</p:attrName>
                                        </p:attrNameLst>
                                      </p:cBhvr>
                                      <p:to>
                                        <p:strVal val="visible"/>
                                      </p:to>
                                    </p:set>
                                    <p:anim calcmode="lin" valueType="num">
                                      <p:cBhvr>
                                        <p:cTn id="18" dur="1000" fill="hold"/>
                                        <p:tgtEl>
                                          <p:spTgt spid="172"/>
                                        </p:tgtEl>
                                        <p:attrNameLst>
                                          <p:attrName>ppt_w</p:attrName>
                                        </p:attrNameLst>
                                      </p:cBhvr>
                                      <p:tavLst>
                                        <p:tav tm="0" fmla="#ppt_w*sin(2.5*pi*$)">
                                          <p:val>
                                            <p:fltVal val="0"/>
                                          </p:val>
                                        </p:tav>
                                        <p:tav tm="100000">
                                          <p:val>
                                            <p:fltVal val="1"/>
                                          </p:val>
                                        </p:tav>
                                      </p:tavLst>
                                    </p:anim>
                                    <p:anim calcmode="lin" valueType="num">
                                      <p:cBhvr>
                                        <p:cTn id="19" dur="1000" fill="hold"/>
                                        <p:tgtEl>
                                          <p:spTgt spid="172"/>
                                        </p:tgtEl>
                                        <p:attrNameLst>
                                          <p:attrName>ppt_h</p:attrName>
                                        </p:attrNameLst>
                                      </p:cBhvr>
                                      <p:tavLst>
                                        <p:tav tm="0">
                                          <p:val>
                                            <p:strVal val="#ppt_h"/>
                                          </p:val>
                                        </p:tav>
                                        <p:tav tm="100000">
                                          <p:val>
                                            <p:strVal val="#ppt_h"/>
                                          </p:val>
                                        </p:tav>
                                      </p:tavLst>
                                    </p:anim>
                                  </p:childTnLst>
                                </p:cTn>
                              </p:par>
                            </p:childTnLst>
                          </p:cTn>
                        </p:par>
                        <p:par>
                          <p:cTn id="20" fill="hold">
                            <p:stCondLst>
                              <p:cond delay="1000"/>
                            </p:stCondLst>
                            <p:childTnLst>
                              <p:par>
                                <p:cTn id="21" presetClass="entr" nodeType="afterEffect" presetSubtype="10" presetID="19" grpId="4" fill="hold">
                                  <p:stCondLst>
                                    <p:cond delay="0"/>
                                  </p:stCondLst>
                                  <p:iterate type="el" backwards="0">
                                    <p:tmAbs val="0"/>
                                  </p:iterate>
                                  <p:childTnLst>
                                    <p:set>
                                      <p:cBhvr>
                                        <p:cTn id="22" fill="hold"/>
                                        <p:tgtEl>
                                          <p:spTgt spid="174"/>
                                        </p:tgtEl>
                                        <p:attrNameLst>
                                          <p:attrName>style.visibility</p:attrName>
                                        </p:attrNameLst>
                                      </p:cBhvr>
                                      <p:to>
                                        <p:strVal val="visible"/>
                                      </p:to>
                                    </p:set>
                                    <p:anim calcmode="lin" valueType="num">
                                      <p:cBhvr>
                                        <p:cTn id="23" dur="1000" fill="hold"/>
                                        <p:tgtEl>
                                          <p:spTgt spid="174"/>
                                        </p:tgtEl>
                                        <p:attrNameLst>
                                          <p:attrName>ppt_w</p:attrName>
                                        </p:attrNameLst>
                                      </p:cBhvr>
                                      <p:tavLst>
                                        <p:tav tm="0" fmla="#ppt_w*sin(2.5*pi*$)">
                                          <p:val>
                                            <p:fltVal val="0"/>
                                          </p:val>
                                        </p:tav>
                                        <p:tav tm="100000">
                                          <p:val>
                                            <p:fltVal val="1"/>
                                          </p:val>
                                        </p:tav>
                                      </p:tavLst>
                                    </p:anim>
                                    <p:anim calcmode="lin" valueType="num">
                                      <p:cBhvr>
                                        <p:cTn id="24" dur="1000" fill="hold"/>
                                        <p:tgtEl>
                                          <p:spTgt spid="174"/>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0" presetID="19" grpId="5" fill="hold">
                                  <p:stCondLst>
                                    <p:cond delay="0"/>
                                  </p:stCondLst>
                                  <p:iterate type="el" backwards="0">
                                    <p:tmAbs val="0"/>
                                  </p:iterate>
                                  <p:childTnLst>
                                    <p:set>
                                      <p:cBhvr>
                                        <p:cTn id="28" fill="hold"/>
                                        <p:tgtEl>
                                          <p:spTgt spid="173"/>
                                        </p:tgtEl>
                                        <p:attrNameLst>
                                          <p:attrName>style.visibility</p:attrName>
                                        </p:attrNameLst>
                                      </p:cBhvr>
                                      <p:to>
                                        <p:strVal val="visible"/>
                                      </p:to>
                                    </p:set>
                                    <p:anim calcmode="lin" valueType="num">
                                      <p:cBhvr>
                                        <p:cTn id="29" dur="1000" fill="hold"/>
                                        <p:tgtEl>
                                          <p:spTgt spid="173"/>
                                        </p:tgtEl>
                                        <p:attrNameLst>
                                          <p:attrName>ppt_w</p:attrName>
                                        </p:attrNameLst>
                                      </p:cBhvr>
                                      <p:tavLst>
                                        <p:tav tm="0" fmla="#ppt_w*sin(2.5*pi*$)">
                                          <p:val>
                                            <p:fltVal val="0"/>
                                          </p:val>
                                        </p:tav>
                                        <p:tav tm="100000">
                                          <p:val>
                                            <p:fltVal val="1"/>
                                          </p:val>
                                        </p:tav>
                                      </p:tavLst>
                                    </p:anim>
                                    <p:anim calcmode="lin" valueType="num">
                                      <p:cBhvr>
                                        <p:cTn id="30" dur="1000" fill="hold"/>
                                        <p:tgtEl>
                                          <p:spTgt spid="173"/>
                                        </p:tgtEl>
                                        <p:attrNameLst>
                                          <p:attrName>ppt_h</p:attrName>
                                        </p:attrNameLst>
                                      </p:cBhvr>
                                      <p:tavLst>
                                        <p:tav tm="0">
                                          <p:val>
                                            <p:strVal val="#ppt_h"/>
                                          </p:val>
                                        </p:tav>
                                        <p:tav tm="100000">
                                          <p:val>
                                            <p:strVal val="#ppt_h"/>
                                          </p:val>
                                        </p:tav>
                                      </p:tavLst>
                                    </p:anim>
                                  </p:childTnLst>
                                </p:cTn>
                              </p:par>
                            </p:childTnLst>
                          </p:cTn>
                        </p:par>
                        <p:par>
                          <p:cTn id="31" fill="hold">
                            <p:stCondLst>
                              <p:cond delay="1000"/>
                            </p:stCondLst>
                            <p:childTnLst>
                              <p:par>
                                <p:cTn id="32" presetClass="entr" nodeType="afterEffect" presetSubtype="10" presetID="19" grpId="6" fill="hold">
                                  <p:stCondLst>
                                    <p:cond delay="0"/>
                                  </p:stCondLst>
                                  <p:iterate type="el" backwards="0">
                                    <p:tmAbs val="0"/>
                                  </p:iterate>
                                  <p:childTnLst>
                                    <p:set>
                                      <p:cBhvr>
                                        <p:cTn id="33" fill="hold"/>
                                        <p:tgtEl>
                                          <p:spTgt spid="175"/>
                                        </p:tgtEl>
                                        <p:attrNameLst>
                                          <p:attrName>style.visibility</p:attrName>
                                        </p:attrNameLst>
                                      </p:cBhvr>
                                      <p:to>
                                        <p:strVal val="visible"/>
                                      </p:to>
                                    </p:set>
                                    <p:anim calcmode="lin" valueType="num">
                                      <p:cBhvr>
                                        <p:cTn id="34" dur="1000" fill="hold"/>
                                        <p:tgtEl>
                                          <p:spTgt spid="175"/>
                                        </p:tgtEl>
                                        <p:attrNameLst>
                                          <p:attrName>ppt_w</p:attrName>
                                        </p:attrNameLst>
                                      </p:cBhvr>
                                      <p:tavLst>
                                        <p:tav tm="0" fmla="#ppt_w*sin(2.5*pi*$)">
                                          <p:val>
                                            <p:fltVal val="0"/>
                                          </p:val>
                                        </p:tav>
                                        <p:tav tm="100000">
                                          <p:val>
                                            <p:fltVal val="1"/>
                                          </p:val>
                                        </p:tav>
                                      </p:tavLst>
                                    </p:anim>
                                    <p:anim calcmode="lin" valueType="num">
                                      <p:cBhvr>
                                        <p:cTn id="35" dur="1000" fill="hold"/>
                                        <p:tgtEl>
                                          <p:spTgt spid="175"/>
                                        </p:tgtEl>
                                        <p:attrNameLst>
                                          <p:attrName>ppt_h</p:attrName>
                                        </p:attrNameLst>
                                      </p:cBhvr>
                                      <p:tavLst>
                                        <p:tav tm="0">
                                          <p:val>
                                            <p:strVal val="#ppt_h"/>
                                          </p:val>
                                        </p:tav>
                                        <p:tav tm="100000">
                                          <p:val>
                                            <p:strVal val="#ppt_h"/>
                                          </p:val>
                                        </p:tav>
                                      </p:tavLst>
                                    </p:anim>
                                  </p:childTnLst>
                                </p:cTn>
                              </p:par>
                            </p:childTnLst>
                          </p:cTn>
                        </p:par>
                        <p:par>
                          <p:cTn id="36" fill="hold">
                            <p:stCondLst>
                              <p:cond delay="2000"/>
                            </p:stCondLst>
                            <p:childTnLst>
                              <p:par>
                                <p:cTn id="37" presetClass="entr" nodeType="afterEffect" presetSubtype="10" presetID="19" grpId="7" fill="hold">
                                  <p:stCondLst>
                                    <p:cond delay="0"/>
                                  </p:stCondLst>
                                  <p:iterate type="el" backwards="0">
                                    <p:tmAbs val="0"/>
                                  </p:iterate>
                                  <p:childTnLst>
                                    <p:set>
                                      <p:cBhvr>
                                        <p:cTn id="38" fill="hold"/>
                                        <p:tgtEl>
                                          <p:spTgt spid="177"/>
                                        </p:tgtEl>
                                        <p:attrNameLst>
                                          <p:attrName>style.visibility</p:attrName>
                                        </p:attrNameLst>
                                      </p:cBhvr>
                                      <p:to>
                                        <p:strVal val="visible"/>
                                      </p:to>
                                    </p:set>
                                    <p:anim calcmode="lin" valueType="num">
                                      <p:cBhvr>
                                        <p:cTn id="39" dur="1000" fill="hold"/>
                                        <p:tgtEl>
                                          <p:spTgt spid="177"/>
                                        </p:tgtEl>
                                        <p:attrNameLst>
                                          <p:attrName>ppt_w</p:attrName>
                                        </p:attrNameLst>
                                      </p:cBhvr>
                                      <p:tavLst>
                                        <p:tav tm="0" fmla="#ppt_w*sin(2.5*pi*$)">
                                          <p:val>
                                            <p:fltVal val="0"/>
                                          </p:val>
                                        </p:tav>
                                        <p:tav tm="100000">
                                          <p:val>
                                            <p:fltVal val="1"/>
                                          </p:val>
                                        </p:tav>
                                      </p:tavLst>
                                    </p:anim>
                                    <p:anim calcmode="lin" valueType="num">
                                      <p:cBhvr>
                                        <p:cTn id="40" dur="1000" fill="hold"/>
                                        <p:tgtEl>
                                          <p:spTgt spid="177"/>
                                        </p:tgtEl>
                                        <p:attrNameLst>
                                          <p:attrName>ppt_h</p:attrName>
                                        </p:attrNameLst>
                                      </p:cBhvr>
                                      <p:tavLst>
                                        <p:tav tm="0">
                                          <p:val>
                                            <p:strVal val="#ppt_h"/>
                                          </p:val>
                                        </p:tav>
                                        <p:tav tm="100000">
                                          <p:val>
                                            <p:strVal val="#ppt_h"/>
                                          </p:val>
                                        </p:tav>
                                      </p:tavLst>
                                    </p:anim>
                                  </p:childTnLst>
                                </p:cTn>
                              </p:par>
                            </p:childTnLst>
                          </p:cTn>
                        </p:par>
                        <p:par>
                          <p:cTn id="41" fill="hold">
                            <p:stCondLst>
                              <p:cond delay="3000"/>
                            </p:stCondLst>
                            <p:childTnLst>
                              <p:par>
                                <p:cTn id="42" presetClass="entr" nodeType="afterEffect" presetSubtype="10" presetID="19" grpId="8" fill="hold">
                                  <p:stCondLst>
                                    <p:cond delay="0"/>
                                  </p:stCondLst>
                                  <p:iterate type="el" backwards="0">
                                    <p:tmAbs val="0"/>
                                  </p:iterate>
                                  <p:childTnLst>
                                    <p:set>
                                      <p:cBhvr>
                                        <p:cTn id="43" fill="hold"/>
                                        <p:tgtEl>
                                          <p:spTgt spid="178"/>
                                        </p:tgtEl>
                                        <p:attrNameLst>
                                          <p:attrName>style.visibility</p:attrName>
                                        </p:attrNameLst>
                                      </p:cBhvr>
                                      <p:to>
                                        <p:strVal val="visible"/>
                                      </p:to>
                                    </p:set>
                                    <p:anim calcmode="lin" valueType="num">
                                      <p:cBhvr>
                                        <p:cTn id="44" dur="1000" fill="hold"/>
                                        <p:tgtEl>
                                          <p:spTgt spid="178"/>
                                        </p:tgtEl>
                                        <p:attrNameLst>
                                          <p:attrName>ppt_w</p:attrName>
                                        </p:attrNameLst>
                                      </p:cBhvr>
                                      <p:tavLst>
                                        <p:tav tm="0" fmla="#ppt_w*sin(2.5*pi*$)">
                                          <p:val>
                                            <p:fltVal val="0"/>
                                          </p:val>
                                        </p:tav>
                                        <p:tav tm="100000">
                                          <p:val>
                                            <p:fltVal val="1"/>
                                          </p:val>
                                        </p:tav>
                                      </p:tavLst>
                                    </p:anim>
                                    <p:anim calcmode="lin" valueType="num">
                                      <p:cBhvr>
                                        <p:cTn id="45" dur="1000" fill="hold"/>
                                        <p:tgtEl>
                                          <p:spTgt spid="17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5" grpId="6"/>
      <p:bldP build="whole" bldLvl="1" animBg="1" rev="0" advAuto="0" spid="176" grpId="2"/>
      <p:bldP build="whole" bldLvl="1" animBg="1" rev="0" advAuto="0" spid="178" grpId="8"/>
      <p:bldP build="whole" bldLvl="1" animBg="1" rev="0" advAuto="0" spid="173" grpId="5"/>
      <p:bldP build="whole" bldLvl="1" animBg="1" rev="0" advAuto="0" spid="177" grpId="7"/>
      <p:bldP build="whole" bldLvl="1" animBg="1" rev="0" advAuto="0" spid="174" grpId="4"/>
      <p:bldP build="whole" bldLvl="1" animBg="1" rev="0" advAuto="0" spid="171" grpId="1"/>
      <p:bldP build="whole" bldLvl="1" animBg="1" rev="0" advAuto="0" spid="172" grpId="3"/>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0"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181" name="The everlasting gospel, which is the true gospel, according to the book of Revelation, is the gospel that is symbolically preached by the 3 angels."/>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defRPr b="1" sz="7200">
                <a:solidFill>
                  <a:srgbClr val="FFFF00"/>
                </a:solidFill>
                <a:latin typeface="Avenir Next Regular"/>
                <a:ea typeface="Avenir Next Regular"/>
                <a:cs typeface="Avenir Next Regular"/>
                <a:sym typeface="Avenir Next Regular"/>
              </a:defRPr>
            </a:pPr>
            <a:r>
              <a:rPr b="0">
                <a:latin typeface="Avenir Next Medium"/>
                <a:ea typeface="Avenir Next Medium"/>
                <a:cs typeface="Avenir Next Medium"/>
                <a:sym typeface="Avenir Next Medium"/>
              </a:rPr>
              <a:t>The everlasting gospel, </a:t>
            </a:r>
            <a:r>
              <a:rPr b="0">
                <a:solidFill>
                  <a:srgbClr val="FFFFFF"/>
                </a:solidFill>
                <a:latin typeface="Avenir Next Medium"/>
                <a:ea typeface="Avenir Next Medium"/>
                <a:cs typeface="Avenir Next Medium"/>
                <a:sym typeface="Avenir Next Medium"/>
              </a:rPr>
              <a:t>which is the</a:t>
            </a:r>
            <a:r>
              <a:t> </a:t>
            </a:r>
            <a:r>
              <a:t>true gospel</a:t>
            </a:r>
            <a:r>
              <a:rPr b="0">
                <a:latin typeface="Avenir Next Medium"/>
                <a:ea typeface="Avenir Next Medium"/>
                <a:cs typeface="Avenir Next Medium"/>
                <a:sym typeface="Avenir Next Medium"/>
              </a:rPr>
              <a:t>, </a:t>
            </a:r>
            <a:r>
              <a:rPr b="0">
                <a:solidFill>
                  <a:srgbClr val="FFFFFF"/>
                </a:solidFill>
                <a:latin typeface="Avenir Next Medium"/>
                <a:ea typeface="Avenir Next Medium"/>
                <a:cs typeface="Avenir Next Medium"/>
                <a:sym typeface="Avenir Next Medium"/>
              </a:rPr>
              <a:t>according to the book of Revelation,</a:t>
            </a:r>
            <a:r>
              <a:rPr b="0">
                <a:latin typeface="Avenir Next Medium"/>
                <a:ea typeface="Avenir Next Medium"/>
                <a:cs typeface="Avenir Next Medium"/>
                <a:sym typeface="Avenir Next Medium"/>
              </a:rPr>
              <a:t> is the gospel </a:t>
            </a:r>
            <a:r>
              <a:rPr b="0">
                <a:solidFill>
                  <a:srgbClr val="FFFFFF"/>
                </a:solidFill>
                <a:latin typeface="Avenir Next Medium"/>
                <a:ea typeface="Avenir Next Medium"/>
                <a:cs typeface="Avenir Next Medium"/>
                <a:sym typeface="Avenir Next Medium"/>
              </a:rPr>
              <a:t>that is</a:t>
            </a:r>
            <a:r>
              <a:rPr b="0">
                <a:latin typeface="Avenir Next Medium"/>
                <a:ea typeface="Avenir Next Medium"/>
                <a:cs typeface="Avenir Next Medium"/>
                <a:sym typeface="Avenir Next Medium"/>
              </a:rPr>
              <a:t> </a:t>
            </a:r>
            <a:r>
              <a:t>symbolically</a:t>
            </a:r>
            <a:r>
              <a:t> </a:t>
            </a:r>
            <a:r>
              <a:rPr b="0">
                <a:latin typeface="Avenir Next Medium"/>
                <a:ea typeface="Avenir Next Medium"/>
                <a:cs typeface="Avenir Next Medium"/>
                <a:sym typeface="Avenir Next Medium"/>
              </a:rPr>
              <a:t>preached by the </a:t>
            </a:r>
            <a:r>
              <a:t>3 angels</a:t>
            </a:r>
            <a:r>
              <a:rPr b="0">
                <a:latin typeface="Avenir Next Medium"/>
                <a:ea typeface="Avenir Next Medium"/>
                <a:cs typeface="Avenir Next Medium"/>
                <a:sym typeface="Avenir Next Medium"/>
              </a:rPr>
              <a:t>.</a:t>
            </a:r>
          </a:p>
        </p:txBody>
      </p:sp>
      <p:sp>
        <p:nvSpPr>
          <p:cNvPr id="182" name="The Three Angels’ Messages"/>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normAutofit fontScale="100000" lnSpcReduction="0"/>
          </a:bodyPr>
          <a:lstStyle/>
          <a:p>
            <a:pPr>
              <a:defRPr b="1" sz="7200">
                <a:solidFill>
                  <a:srgbClr val="FFFF00"/>
                </a:solidFill>
                <a:latin typeface="Avenir Next Regular"/>
                <a:ea typeface="Avenir Next Regular"/>
                <a:cs typeface="Avenir Next Regular"/>
                <a:sym typeface="Avenir Next Regular"/>
              </a:defRPr>
            </a:pPr>
            <a:endParaRPr b="0">
              <a:latin typeface="Avenir Next Medium"/>
              <a:ea typeface="Avenir Next Medium"/>
              <a:cs typeface="Avenir Next Medium"/>
              <a:sym typeface="Avenir Next Medium"/>
            </a:endParaRPr>
          </a:p>
          <a:p>
            <a:pPr>
              <a:defRPr sz="8000">
                <a:solidFill>
                  <a:srgbClr val="FFFF00"/>
                </a:solidFill>
                <a:latin typeface="Avenir Next Heavy"/>
                <a:ea typeface="Avenir Next Heavy"/>
                <a:cs typeface="Avenir Next Heavy"/>
                <a:sym typeface="Avenir Next Heavy"/>
              </a:defRPr>
            </a:pPr>
            <a:r>
              <a:t>The Three Angels’ Messages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82"/>
                                        </p:tgtEl>
                                        <p:attrNameLst>
                                          <p:attrName>style.visibility</p:attrName>
                                        </p:attrNameLst>
                                      </p:cBhvr>
                                      <p:to>
                                        <p:strVal val="visible"/>
                                      </p:to>
                                    </p:set>
                                    <p:anim calcmode="lin" valueType="num">
                                      <p:cBhvr>
                                        <p:cTn id="7" dur="750" fill="hold"/>
                                        <p:tgtEl>
                                          <p:spTgt spid="182"/>
                                        </p:tgtEl>
                                        <p:attrNameLst>
                                          <p:attrName>ppt_w</p:attrName>
                                        </p:attrNameLst>
                                      </p:cBhvr>
                                      <p:tavLst>
                                        <p:tav tm="0">
                                          <p:val>
                                            <p:fltVal val="0"/>
                                          </p:val>
                                        </p:tav>
                                        <p:tav tm="100000">
                                          <p:val>
                                            <p:strVal val="#ppt_w"/>
                                          </p:val>
                                        </p:tav>
                                      </p:tavLst>
                                    </p:anim>
                                    <p:anim calcmode="lin" valueType="num">
                                      <p:cBhvr>
                                        <p:cTn id="8" dur="750" fill="hold"/>
                                        <p:tgtEl>
                                          <p:spTgt spid="1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2"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185" name="First Angel’s…"/>
          <p:cNvSpPr txBox="1"/>
          <p:nvPr>
            <p:ph type="body" idx="4294967295"/>
          </p:nvPr>
        </p:nvSpPr>
        <p:spPr>
          <a:xfrm>
            <a:off x="-82551" y="499533"/>
            <a:ext cx="11557001" cy="12382501"/>
          </a:xfrm>
          <a:prstGeom prst="rect">
            <a:avLst/>
          </a:prstGeom>
        </p:spPr>
        <p:txBody>
          <a:bodyPr anchor="t"/>
          <a:lstStyle/>
          <a:p>
            <a:pPr marL="0" indent="0" algn="ctr">
              <a:spcBef>
                <a:spcPts val="0"/>
              </a:spcBef>
              <a:buSzTx/>
              <a:buNone/>
              <a:defRPr b="1" sz="8000">
                <a:solidFill>
                  <a:srgbClr val="FFFB00"/>
                </a:solidFill>
                <a:latin typeface="Avenir Next Regular"/>
                <a:ea typeface="Avenir Next Regular"/>
                <a:cs typeface="Avenir Next Regular"/>
                <a:sym typeface="Avenir Next Regular"/>
              </a:defRPr>
            </a:pPr>
            <a:r>
              <a:t>First Angel’s</a:t>
            </a:r>
          </a:p>
          <a:p>
            <a:pPr marL="0" indent="0" algn="ctr">
              <a:spcBef>
                <a:spcPts val="0"/>
              </a:spcBef>
              <a:buSzTx/>
              <a:buNone/>
              <a:defRPr b="1" sz="8000">
                <a:solidFill>
                  <a:srgbClr val="FFFB00"/>
                </a:solidFill>
                <a:latin typeface="Avenir Next Regular"/>
                <a:ea typeface="Avenir Next Regular"/>
                <a:cs typeface="Avenir Next Regular"/>
                <a:sym typeface="Avenir Next Regular"/>
              </a:defRPr>
            </a:pPr>
            <a:r>
              <a:t>Message</a:t>
            </a:r>
          </a:p>
        </p:txBody>
      </p:sp>
      <p:sp>
        <p:nvSpPr>
          <p:cNvPr id="186" name="Revelation14:7 KJV…"/>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spcBef>
                <a:spcPts val="4000"/>
              </a:spcBef>
              <a:defRPr b="1" sz="7200" u="sng">
                <a:latin typeface="Avenir Next Regular"/>
                <a:ea typeface="Avenir Next Regular"/>
                <a:cs typeface="Avenir Next Regular"/>
                <a:sym typeface="Avenir Next Regular"/>
              </a:defRPr>
            </a:pPr>
            <a:r>
              <a:rPr u="none">
                <a:solidFill>
                  <a:srgbClr val="FFD479"/>
                </a:solidFill>
              </a:rPr>
              <a:t>Revelation14:7 </a:t>
            </a:r>
            <a:r>
              <a:rPr b="0" sz="4400" u="none">
                <a:solidFill>
                  <a:srgbClr val="FFD479"/>
                </a:solidFill>
              </a:rPr>
              <a:t>KJV</a:t>
            </a:r>
            <a:endParaRPr b="0" u="none">
              <a:solidFill>
                <a:srgbClr val="FFD479"/>
              </a:solidFill>
            </a:endParaRPr>
          </a:p>
          <a:p>
            <a:pPr>
              <a:spcBef>
                <a:spcPts val="4000"/>
              </a:spcBef>
              <a:defRPr b="1" sz="7200">
                <a:latin typeface="Palatino"/>
                <a:ea typeface="Palatino"/>
                <a:cs typeface="Palatino"/>
                <a:sym typeface="Palatino"/>
              </a:defRPr>
            </a:pPr>
            <a:r>
              <a:t>“Saying with a loud voice, </a:t>
            </a:r>
            <a:r>
              <a:rPr i="1">
                <a:solidFill>
                  <a:srgbClr val="FFFB00"/>
                </a:solidFill>
              </a:rPr>
              <a:t>Fear</a:t>
            </a:r>
            <a:r>
              <a:rPr>
                <a:solidFill>
                  <a:srgbClr val="FF00FF"/>
                </a:solidFill>
              </a:rPr>
              <a:t> </a:t>
            </a:r>
            <a:r>
              <a:t>God, and give </a:t>
            </a:r>
            <a:r>
              <a:rPr i="1">
                <a:solidFill>
                  <a:srgbClr val="FFFB00"/>
                </a:solidFill>
              </a:rPr>
              <a:t>glory</a:t>
            </a:r>
            <a:r>
              <a:t> to him; for the hour of his </a:t>
            </a:r>
            <a:r>
              <a:rPr i="1">
                <a:solidFill>
                  <a:srgbClr val="FFFB00"/>
                </a:solidFill>
              </a:rPr>
              <a:t>judgment is come</a:t>
            </a:r>
            <a:r>
              <a:t>: and </a:t>
            </a:r>
            <a:r>
              <a:rPr i="1">
                <a:solidFill>
                  <a:srgbClr val="FFFB00"/>
                </a:solidFill>
              </a:rPr>
              <a:t>worship</a:t>
            </a:r>
            <a:r>
              <a:t> him that made heaven, and earth, and the sea, and the fountains of waters.”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6"/>
                                        </p:tgtEl>
                                        <p:attrNameLst>
                                          <p:attrName>style.visibility</p:attrName>
                                        </p:attrNameLst>
                                      </p:cBhvr>
                                      <p:to>
                                        <p:strVal val="visible"/>
                                      </p:to>
                                    </p:set>
                                    <p:animEffect filter="fade" transition="in">
                                      <p:cBhvr>
                                        <p:cTn id="7"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8"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189" name="Revelation14:8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Revelation14:8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there followed another angel, saying, </a:t>
            </a:r>
            <a:r>
              <a:rPr i="1">
                <a:solidFill>
                  <a:srgbClr val="FFFB00"/>
                </a:solidFill>
              </a:rPr>
              <a:t>Babylon is fallen</a:t>
            </a:r>
            <a:r>
              <a:t>, is fallen, that great city, because she made </a:t>
            </a:r>
            <a:r>
              <a:rPr i="1">
                <a:solidFill>
                  <a:srgbClr val="FFFB00"/>
                </a:solidFill>
              </a:rPr>
              <a:t>all nations</a:t>
            </a:r>
            <a:r>
              <a:t> drink of the wine of the wrath of </a:t>
            </a:r>
            <a:r>
              <a:rPr i="1">
                <a:solidFill>
                  <a:srgbClr val="FFFB00"/>
                </a:solidFill>
              </a:rPr>
              <a:t>her fornication</a:t>
            </a:r>
            <a:r>
              <a:t>.”</a:t>
            </a:r>
          </a:p>
        </p:txBody>
      </p:sp>
      <p:sp>
        <p:nvSpPr>
          <p:cNvPr id="190" name="Second Angel’s…"/>
          <p:cNvSpPr txBox="1"/>
          <p:nvPr/>
        </p:nvSpPr>
        <p:spPr>
          <a:xfrm>
            <a:off x="-82551" y="499533"/>
            <a:ext cx="11557001"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8000">
                <a:solidFill>
                  <a:srgbClr val="FFFB00"/>
                </a:solidFill>
                <a:latin typeface="Avenir Next Regular"/>
                <a:ea typeface="Avenir Next Regular"/>
                <a:cs typeface="Avenir Next Regular"/>
                <a:sym typeface="Avenir Next Regular"/>
              </a:defRPr>
            </a:pPr>
            <a:r>
              <a:t>Second Angel’s</a:t>
            </a:r>
          </a:p>
          <a:p>
            <a:pPr>
              <a:defRPr b="1" sz="8000">
                <a:solidFill>
                  <a:srgbClr val="FFFB00"/>
                </a:solidFill>
                <a:latin typeface="Avenir Next Regular"/>
                <a:ea typeface="Avenir Next Regular"/>
                <a:cs typeface="Avenir Next Regular"/>
                <a:sym typeface="Avenir Next Regular"/>
              </a:defRPr>
            </a:pPr>
            <a:r>
              <a:t>Message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9"/>
                                        </p:tgtEl>
                                        <p:attrNameLst>
                                          <p:attrName>style.visibility</p:attrName>
                                        </p:attrNameLst>
                                      </p:cBhvr>
                                      <p:to>
                                        <p:strVal val="visible"/>
                                      </p:to>
                                    </p:set>
                                    <p:animEffect filter="fade" transition="in">
                                      <p:cBhvr>
                                        <p:cTn id="7" dur="1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9"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2"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193" name="Revelation14:9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Revelation14:9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the third angel followed them, saying with a loud voice, If any man worship the </a:t>
            </a:r>
            <a:r>
              <a:rPr i="1">
                <a:solidFill>
                  <a:srgbClr val="FFFB00"/>
                </a:solidFill>
              </a:rPr>
              <a:t>beast</a:t>
            </a:r>
            <a:r>
              <a:t> and his image, and receive his </a:t>
            </a:r>
            <a:r>
              <a:rPr i="1">
                <a:solidFill>
                  <a:srgbClr val="FFFB00"/>
                </a:solidFill>
              </a:rPr>
              <a:t>mark</a:t>
            </a:r>
            <a:r>
              <a:t> in his forehead, or in his hand…” </a:t>
            </a:r>
          </a:p>
        </p:txBody>
      </p:sp>
      <p:sp>
        <p:nvSpPr>
          <p:cNvPr id="194" name="Third Angel’s…"/>
          <p:cNvSpPr txBox="1"/>
          <p:nvPr/>
        </p:nvSpPr>
        <p:spPr>
          <a:xfrm>
            <a:off x="-82551" y="499533"/>
            <a:ext cx="11557001"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8000">
                <a:solidFill>
                  <a:srgbClr val="FFFB00"/>
                </a:solidFill>
                <a:latin typeface="Avenir Next Regular"/>
                <a:ea typeface="Avenir Next Regular"/>
                <a:cs typeface="Avenir Next Regular"/>
                <a:sym typeface="Avenir Next Regular"/>
              </a:defRPr>
            </a:pPr>
            <a:r>
              <a:t>Third Angel’s</a:t>
            </a:r>
          </a:p>
          <a:p>
            <a:pPr>
              <a:defRPr b="1" sz="8000">
                <a:solidFill>
                  <a:srgbClr val="FFFB00"/>
                </a:solidFill>
                <a:latin typeface="Avenir Next Regular"/>
                <a:ea typeface="Avenir Next Regular"/>
                <a:cs typeface="Avenir Next Regular"/>
                <a:sym typeface="Avenir Next Regular"/>
              </a:defRPr>
            </a:pPr>
            <a:r>
              <a:t>Message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3"/>
                                        </p:tgtEl>
                                        <p:attrNameLst>
                                          <p:attrName>style.visibility</p:attrName>
                                        </p:attrNameLst>
                                      </p:cBhvr>
                                      <p:to>
                                        <p:strVal val="visible"/>
                                      </p:to>
                                    </p:set>
                                    <p:animEffect filter="fade" transition="in">
                                      <p:cBhvr>
                                        <p:cTn id="7" dur="1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3"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Revelation14:12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Revelation14:12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“Here is the patience of the saints: here are they that </a:t>
            </a:r>
            <a:r>
              <a:rPr i="1">
                <a:solidFill>
                  <a:srgbClr val="FFFB00"/>
                </a:solidFill>
              </a:rPr>
              <a:t>keep the commandments of God</a:t>
            </a:r>
            <a:r>
              <a:t>, and the </a:t>
            </a:r>
            <a:r>
              <a:rPr i="1">
                <a:solidFill>
                  <a:srgbClr val="FFFB00"/>
                </a:solidFill>
              </a:rPr>
              <a:t>faith of Jesus</a:t>
            </a:r>
            <a:r>
              <a:t>.” </a:t>
            </a:r>
          </a:p>
        </p:txBody>
      </p:sp>
      <p:pic>
        <p:nvPicPr>
          <p:cNvPr id="197" name="0510053.jpeg" descr="0510053.jpeg"/>
          <p:cNvPicPr>
            <a:picLocks noChangeAspect="0"/>
          </p:cNvPicPr>
          <p:nvPr/>
        </p:nvPicPr>
        <p:blipFill>
          <a:blip r:embed="rId2">
            <a:extLst/>
          </a:blip>
          <a:srcRect l="9656" t="0" r="30096" b="0"/>
          <a:stretch>
            <a:fillRect/>
          </a:stretch>
        </p:blipFill>
        <p:spPr>
          <a:xfrm>
            <a:off x="0" y="0"/>
            <a:ext cx="11391900" cy="13716000"/>
          </a:xfrm>
          <a:prstGeom prst="rect">
            <a:avLst/>
          </a:prstGeom>
          <a:ln w="12700">
            <a:miter lim="400000"/>
          </a:ln>
        </p:spPr>
      </p:pic>
      <p:sp>
        <p:nvSpPr>
          <p:cNvPr id="198" name="The RESULT of the Three Angels’ Messages"/>
          <p:cNvSpPr txBox="1"/>
          <p:nvPr/>
        </p:nvSpPr>
        <p:spPr>
          <a:xfrm>
            <a:off x="-82551" y="499533"/>
            <a:ext cx="11557001"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b="1" sz="8000">
                <a:solidFill>
                  <a:srgbClr val="FFFB00"/>
                </a:solidFill>
                <a:latin typeface="Avenir Next Regular"/>
                <a:ea typeface="Avenir Next Regular"/>
                <a:cs typeface="Avenir Next Regular"/>
                <a:sym typeface="Avenir Next Regular"/>
              </a:defRPr>
            </a:lvl1pPr>
          </a:lstStyle>
          <a:p>
            <a:pPr/>
            <a:r>
              <a:t>The RESULT of the Three Angels’ Messages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6"/>
                                        </p:tgtEl>
                                        <p:attrNameLst>
                                          <p:attrName>style.visibility</p:attrName>
                                        </p:attrNameLst>
                                      </p:cBhvr>
                                      <p:to>
                                        <p:strVal val="visible"/>
                                      </p:to>
                                    </p:set>
                                    <p:animEffect filter="fade" transition="in">
                                      <p:cBhvr>
                                        <p:cTn id="7"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6"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3" name="image.png" descr="image.png"/>
          <p:cNvPicPr>
            <a:picLocks noChangeAspect="0"/>
          </p:cNvPicPr>
          <p:nvPr/>
        </p:nvPicPr>
        <p:blipFill>
          <a:blip r:embed="rId2">
            <a:extLst/>
          </a:blip>
          <a:srcRect l="14300" t="0" r="12124" b="0"/>
          <a:stretch>
            <a:fillRect/>
          </a:stretch>
        </p:blipFill>
        <p:spPr>
          <a:xfrm>
            <a:off x="0" y="0"/>
            <a:ext cx="11391900" cy="13716000"/>
          </a:xfrm>
          <a:prstGeom prst="rect">
            <a:avLst/>
          </a:prstGeom>
          <a:ln w="12700">
            <a:miter lim="400000"/>
          </a:ln>
        </p:spPr>
      </p:pic>
      <p:sp>
        <p:nvSpPr>
          <p:cNvPr id="124" name="Romans 1:16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Romans 1:16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“For I am not ashamed of the </a:t>
            </a:r>
            <a:r>
              <a:rPr i="1">
                <a:solidFill>
                  <a:srgbClr val="FFFB00"/>
                </a:solidFill>
              </a:rPr>
              <a:t>gospel of Christ</a:t>
            </a:r>
            <a:r>
              <a:t>: for it is the power of God unto </a:t>
            </a:r>
            <a:r>
              <a:rPr i="1">
                <a:solidFill>
                  <a:srgbClr val="FFFF00"/>
                </a:solidFill>
              </a:rPr>
              <a:t>salvation</a:t>
            </a:r>
            <a:r>
              <a:t> to every one that </a:t>
            </a:r>
            <a:r>
              <a:rPr i="1">
                <a:solidFill>
                  <a:srgbClr val="FFFB00"/>
                </a:solidFill>
              </a:rPr>
              <a:t>believeth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Matthew 24:14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24:14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this gospel of the kingdom shall be preached in all the world for a witness unto all nations; and then shall the </a:t>
            </a:r>
            <a:r>
              <a:rPr i="1">
                <a:solidFill>
                  <a:srgbClr val="FFFB00"/>
                </a:solidFill>
              </a:rPr>
              <a:t>end come</a:t>
            </a:r>
            <a:r>
              <a:t>.” </a:t>
            </a:r>
          </a:p>
        </p:txBody>
      </p:sp>
      <p:pic>
        <p:nvPicPr>
          <p:cNvPr id="201" name="0510053.jpeg" descr="0510053.jpeg"/>
          <p:cNvPicPr>
            <a:picLocks noChangeAspect="0"/>
          </p:cNvPicPr>
          <p:nvPr/>
        </p:nvPicPr>
        <p:blipFill>
          <a:blip r:embed="rId2">
            <a:extLst/>
          </a:blip>
          <a:srcRect l="9656" t="0" r="30096" b="0"/>
          <a:stretch>
            <a:fillRect/>
          </a:stretch>
        </p:blipFill>
        <p:spPr>
          <a:xfrm>
            <a:off x="0" y="0"/>
            <a:ext cx="11391900" cy="13716000"/>
          </a:xfrm>
          <a:prstGeom prst="rect">
            <a:avLst/>
          </a:prstGeom>
          <a:ln w="12700">
            <a:miter lim="400000"/>
          </a:ln>
        </p:spPr>
      </p:pic>
      <p:sp>
        <p:nvSpPr>
          <p:cNvPr id="202" name="The Culmination of…"/>
          <p:cNvSpPr txBox="1"/>
          <p:nvPr/>
        </p:nvSpPr>
        <p:spPr>
          <a:xfrm>
            <a:off x="-82551" y="499533"/>
            <a:ext cx="11557001"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8000">
                <a:solidFill>
                  <a:srgbClr val="FFFB00"/>
                </a:solidFill>
                <a:latin typeface="Avenir Next Regular"/>
                <a:ea typeface="Avenir Next Regular"/>
                <a:cs typeface="Avenir Next Regular"/>
                <a:sym typeface="Avenir Next Regular"/>
              </a:defRPr>
            </a:pPr>
            <a:r>
              <a:t>The Culmination of </a:t>
            </a:r>
          </a:p>
          <a:p>
            <a:pPr>
              <a:defRPr b="1" sz="8000">
                <a:solidFill>
                  <a:srgbClr val="FFFB00"/>
                </a:solidFill>
                <a:latin typeface="Avenir Next Regular"/>
                <a:ea typeface="Avenir Next Regular"/>
                <a:cs typeface="Avenir Next Regular"/>
                <a:sym typeface="Avenir Next Regular"/>
              </a:defRPr>
            </a:pPr>
            <a:r>
              <a:t>the Message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0"/>
                                        </p:tgtEl>
                                        <p:attrNameLst>
                                          <p:attrName>style.visibility</p:attrName>
                                        </p:attrNameLst>
                                      </p:cBhvr>
                                      <p:to>
                                        <p:strVal val="visible"/>
                                      </p:to>
                                    </p:set>
                                    <p:animEffect filter="fade" transition="in">
                                      <p:cBhvr>
                                        <p:cTn id="7" dur="1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0"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Revelation 14:14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Revelation 14:14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I looked, and behold a </a:t>
            </a:r>
            <a:r>
              <a:rPr i="1">
                <a:solidFill>
                  <a:srgbClr val="FFFF00"/>
                </a:solidFill>
              </a:rPr>
              <a:t>white cloud</a:t>
            </a:r>
            <a:r>
              <a:t>, and upon the cloud one sat like unto </a:t>
            </a:r>
            <a:r>
              <a:rPr i="1">
                <a:solidFill>
                  <a:srgbClr val="FFFB00"/>
                </a:solidFill>
              </a:rPr>
              <a:t>the Son of man</a:t>
            </a:r>
            <a:r>
              <a:t>, having on his head a </a:t>
            </a:r>
            <a:r>
              <a:rPr i="1">
                <a:solidFill>
                  <a:srgbClr val="FFFB00"/>
                </a:solidFill>
              </a:rPr>
              <a:t>golden crown</a:t>
            </a:r>
            <a:r>
              <a:t>, and in his hand a </a:t>
            </a:r>
            <a:r>
              <a:rPr i="1">
                <a:solidFill>
                  <a:srgbClr val="FFFB00"/>
                </a:solidFill>
              </a:rPr>
              <a:t>sharp sickle</a:t>
            </a:r>
            <a:r>
              <a:t>.”</a:t>
            </a:r>
          </a:p>
        </p:txBody>
      </p:sp>
      <p:pic>
        <p:nvPicPr>
          <p:cNvPr id="205" name="0510053.jpeg" descr="0510053.jpeg"/>
          <p:cNvPicPr>
            <a:picLocks noChangeAspect="0"/>
          </p:cNvPicPr>
          <p:nvPr/>
        </p:nvPicPr>
        <p:blipFill>
          <a:blip r:embed="rId2">
            <a:extLst/>
          </a:blip>
          <a:srcRect l="9656" t="0" r="30096" b="0"/>
          <a:stretch>
            <a:fillRect/>
          </a:stretch>
        </p:blipFill>
        <p:spPr>
          <a:xfrm>
            <a:off x="0" y="0"/>
            <a:ext cx="11391900" cy="13716000"/>
          </a:xfrm>
          <a:prstGeom prst="rect">
            <a:avLst/>
          </a:prstGeom>
          <a:ln w="12700">
            <a:miter lim="400000"/>
          </a:ln>
        </p:spPr>
      </p:pic>
      <p:sp>
        <p:nvSpPr>
          <p:cNvPr id="206" name="The Culmination of…"/>
          <p:cNvSpPr txBox="1"/>
          <p:nvPr/>
        </p:nvSpPr>
        <p:spPr>
          <a:xfrm>
            <a:off x="-82551" y="499533"/>
            <a:ext cx="11557001"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8000">
                <a:solidFill>
                  <a:srgbClr val="FFFB00"/>
                </a:solidFill>
                <a:latin typeface="Avenir Next Regular"/>
                <a:ea typeface="Avenir Next Regular"/>
                <a:cs typeface="Avenir Next Regular"/>
                <a:sym typeface="Avenir Next Regular"/>
              </a:defRPr>
            </a:pPr>
            <a:r>
              <a:t>The Culmination of </a:t>
            </a:r>
          </a:p>
          <a:p>
            <a:pPr>
              <a:defRPr b="1" sz="8000">
                <a:solidFill>
                  <a:srgbClr val="FFFB00"/>
                </a:solidFill>
                <a:latin typeface="Avenir Next Regular"/>
                <a:ea typeface="Avenir Next Regular"/>
                <a:cs typeface="Avenir Next Regular"/>
                <a:sym typeface="Avenir Next Regular"/>
              </a:defRPr>
            </a:pPr>
            <a:r>
              <a:t>the Message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0510053.jpeg" descr="0510053.jpeg"/>
          <p:cNvPicPr>
            <a:picLocks noChangeAspect="0"/>
          </p:cNvPicPr>
          <p:nvPr/>
        </p:nvPicPr>
        <p:blipFill>
          <a:blip r:embed="rId2">
            <a:extLst/>
          </a:blip>
          <a:srcRect l="9656" t="0" r="30096" b="0"/>
          <a:stretch>
            <a:fillRect/>
          </a:stretch>
        </p:blipFill>
        <p:spPr>
          <a:xfrm>
            <a:off x="0" y="0"/>
            <a:ext cx="11391900" cy="13716000"/>
          </a:xfrm>
          <a:prstGeom prst="rect">
            <a:avLst/>
          </a:prstGeom>
          <a:ln w="12700">
            <a:miter lim="400000"/>
          </a:ln>
        </p:spPr>
      </p:pic>
      <p:sp>
        <p:nvSpPr>
          <p:cNvPr id="209" name="Any gospel…"/>
          <p:cNvSpPr txBox="1"/>
          <p:nvPr>
            <p:ph type="body" idx="4294967295"/>
          </p:nvPr>
        </p:nvSpPr>
        <p:spPr>
          <a:xfrm>
            <a:off x="12065000" y="635000"/>
            <a:ext cx="11557000" cy="12382500"/>
          </a:xfrm>
          <a:prstGeom prst="rect">
            <a:avLst/>
          </a:prstGeom>
        </p:spPr>
        <p:txBody>
          <a:bodyPr/>
          <a:lstStyle/>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rPr>
                <a:solidFill>
                  <a:srgbClr val="FFFFFF"/>
                </a:solidFill>
                <a:latin typeface="Avenir Next Medium"/>
                <a:ea typeface="Avenir Next Medium"/>
                <a:cs typeface="Avenir Next Medium"/>
                <a:sym typeface="Avenir Next Medium"/>
              </a:rPr>
              <a:t>Any gospel</a:t>
            </a:r>
            <a:r>
              <a:rPr>
                <a:solidFill>
                  <a:srgbClr val="FFFFFF"/>
                </a:solidFill>
                <a:latin typeface="Avenir Next Medium"/>
                <a:ea typeface="Avenir Next Medium"/>
                <a:cs typeface="Avenir Next Medium"/>
                <a:sym typeface="Avenir Next Medium"/>
              </a:rPr>
              <a:t> </a:t>
            </a:r>
            <a:endParaRPr>
              <a:solidFill>
                <a:srgbClr val="FFFFFF"/>
              </a:solidFill>
              <a:latin typeface="Avenir Next Medium"/>
              <a:ea typeface="Avenir Next Medium"/>
              <a:cs typeface="Avenir Next Medium"/>
              <a:sym typeface="Avenir Next Medium"/>
            </a:endParaRP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rPr>
                <a:solidFill>
                  <a:srgbClr val="FFFFFF"/>
                </a:solidFill>
                <a:latin typeface="Avenir Next Medium"/>
                <a:ea typeface="Avenir Next Medium"/>
                <a:cs typeface="Avenir Next Medium"/>
                <a:sym typeface="Avenir Next Medium"/>
              </a:rPr>
              <a:t>that</a:t>
            </a:r>
            <a:r>
              <a:t> </a:t>
            </a:r>
            <a:r>
              <a:rPr>
                <a:latin typeface="Avenir Next Heavy"/>
                <a:ea typeface="Avenir Next Heavy"/>
                <a:cs typeface="Avenir Next Heavy"/>
                <a:sym typeface="Avenir Next Heavy"/>
              </a:rPr>
              <a:t>DOES NOT</a:t>
            </a:r>
            <a:r>
              <a:t> </a:t>
            </a:r>
            <a:r>
              <a:rPr>
                <a:latin typeface="Avenir Next Heavy"/>
                <a:ea typeface="Avenir Next Heavy"/>
                <a:cs typeface="Avenir Next Heavy"/>
                <a:sym typeface="Avenir Next Heavy"/>
              </a:rPr>
              <a:t>focus</a:t>
            </a:r>
            <a:endParaRPr>
              <a:solidFill>
                <a:srgbClr val="FFFFFF"/>
              </a:solidFill>
              <a:latin typeface="Avenir Next Heavy"/>
              <a:ea typeface="Avenir Next Heavy"/>
              <a:cs typeface="Avenir Next Heavy"/>
              <a:sym typeface="Avenir Next Heavy"/>
            </a:endParaRP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rPr>
                <a:solidFill>
                  <a:srgbClr val="FFFFFF"/>
                </a:solidFill>
                <a:latin typeface="Avenir Next Medium"/>
                <a:ea typeface="Avenir Next Medium"/>
                <a:cs typeface="Avenir Next Medium"/>
                <a:sym typeface="Avenir Next Medium"/>
              </a:rPr>
              <a:t>on</a:t>
            </a:r>
            <a:r>
              <a:t> </a:t>
            </a: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t>“the faith of Jesus”</a:t>
            </a:r>
            <a:r>
              <a:t> </a:t>
            </a: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rPr>
                <a:solidFill>
                  <a:srgbClr val="FFFFFF"/>
                </a:solidFill>
                <a:latin typeface="Avenir Next Medium"/>
                <a:ea typeface="Avenir Next Medium"/>
                <a:cs typeface="Avenir Next Medium"/>
                <a:sym typeface="Avenir Next Medium"/>
              </a:rPr>
              <a:t>and the</a:t>
            </a:r>
            <a:r>
              <a:t> </a:t>
            </a: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t>“keeping of the commandments of God”</a:t>
            </a: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rPr>
                <a:solidFill>
                  <a:srgbClr val="FFFFFF"/>
                </a:solidFill>
              </a:rPr>
              <a:t>is</a:t>
            </a:r>
            <a:r>
              <a:t> </a:t>
            </a:r>
            <a:r>
              <a:rPr>
                <a:latin typeface="Avenir Next Heavy"/>
                <a:ea typeface="Avenir Next Heavy"/>
                <a:cs typeface="Avenir Next Heavy"/>
                <a:sym typeface="Avenir Next Heavy"/>
              </a:rPr>
              <a:t>a </a:t>
            </a:r>
            <a:endParaRPr>
              <a:latin typeface="Avenir Next Heavy"/>
              <a:ea typeface="Avenir Next Heavy"/>
              <a:cs typeface="Avenir Next Heavy"/>
              <a:sym typeface="Avenir Next Heavy"/>
            </a:endParaRPr>
          </a:p>
          <a:p>
            <a:pPr marL="0" indent="0" algn="ctr">
              <a:spcBef>
                <a:spcPts val="0"/>
              </a:spcBef>
              <a:buSzTx/>
              <a:buNone/>
              <a:defRPr sz="7200">
                <a:solidFill>
                  <a:srgbClr val="FFFB00"/>
                </a:solidFill>
                <a:latin typeface="Avenir Next Demi Bold"/>
                <a:ea typeface="Avenir Next Demi Bold"/>
                <a:cs typeface="Avenir Next Demi Bold"/>
                <a:sym typeface="Avenir Next Demi Bold"/>
              </a:defRPr>
            </a:pPr>
            <a:r>
              <a:rPr>
                <a:solidFill>
                  <a:srgbClr val="FFFF00"/>
                </a:solidFill>
                <a:latin typeface="Avenir Next Heavy"/>
                <a:ea typeface="Avenir Next Heavy"/>
                <a:cs typeface="Avenir Next Heavy"/>
                <a:sym typeface="Avenir Next Heavy"/>
              </a:rPr>
              <a:t>COUNTERFEIT GOSPEL</a:t>
            </a:r>
            <a:r>
              <a:rPr>
                <a:solidFill>
                  <a:srgbClr val="FFFFFF"/>
                </a:solidFill>
                <a:latin typeface="Avenir Next Medium"/>
                <a:ea typeface="Avenir Next Medium"/>
                <a:cs typeface="Avenir Next Medium"/>
                <a:sym typeface="Avenir Next Medium"/>
              </a:rP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1" name="counterfeit-fake-bill" descr="counterfeit-fake-bill"/>
          <p:cNvPicPr>
            <a:picLocks noChangeAspect="0"/>
          </p:cNvPicPr>
          <p:nvPr/>
        </p:nvPicPr>
        <p:blipFill>
          <a:blip r:embed="rId2">
            <a:extLst/>
          </a:blip>
          <a:srcRect l="27704" t="0" r="0" b="0"/>
          <a:stretch>
            <a:fillRect/>
          </a:stretch>
        </p:blipFill>
        <p:spPr>
          <a:xfrm>
            <a:off x="0" y="0"/>
            <a:ext cx="11391900" cy="13716000"/>
          </a:xfrm>
          <a:prstGeom prst="rect">
            <a:avLst/>
          </a:prstGeom>
          <a:ln w="12700">
            <a:miter lim="400000"/>
          </a:ln>
        </p:spPr>
      </p:pic>
      <p:sp>
        <p:nvSpPr>
          <p:cNvPr id="212" name="The True Gospel…"/>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FF00"/>
                </a:solidFill>
                <a:latin typeface="Arial Black"/>
                <a:ea typeface="Arial Black"/>
                <a:cs typeface="Arial Black"/>
                <a:sym typeface="Arial Black"/>
              </a:defRPr>
            </a:pPr>
            <a:r>
              <a:t>The True Gospel </a:t>
            </a:r>
          </a:p>
          <a:p>
            <a:pPr>
              <a:defRPr sz="8000">
                <a:solidFill>
                  <a:srgbClr val="FFFF00"/>
                </a:solidFill>
                <a:latin typeface="Arial Black"/>
                <a:ea typeface="Arial Black"/>
                <a:cs typeface="Arial Black"/>
                <a:sym typeface="Arial Black"/>
              </a:defRPr>
            </a:pPr>
            <a:r>
              <a:t>COUNTERFEITED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212"/>
                                        </p:tgtEl>
                                        <p:attrNameLst>
                                          <p:attrName>style.visibility</p:attrName>
                                        </p:attrNameLst>
                                      </p:cBhvr>
                                      <p:to>
                                        <p:strVal val="visible"/>
                                      </p:to>
                                    </p:set>
                                    <p:anim calcmode="lin" valueType="num">
                                      <p:cBhvr>
                                        <p:cTn id="7" dur="1822" fill="hold"/>
                                        <p:tgtEl>
                                          <p:spTgt spid="212"/>
                                        </p:tgtEl>
                                        <p:attrNameLst>
                                          <p:attrName>ppt_w</p:attrName>
                                        </p:attrNameLst>
                                      </p:cBhvr>
                                      <p:tavLst>
                                        <p:tav tm="0">
                                          <p:val>
                                            <p:fltVal val="0"/>
                                          </p:val>
                                        </p:tav>
                                        <p:tav tm="100000">
                                          <p:val>
                                            <p:strVal val="#ppt_w"/>
                                          </p:val>
                                        </p:tav>
                                      </p:tavLst>
                                    </p:anim>
                                    <p:anim calcmode="lin" valueType="num">
                                      <p:cBhvr>
                                        <p:cTn id="8" dur="1822" fill="hold"/>
                                        <p:tgtEl>
                                          <p:spTgt spid="2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2"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nr10-3angels" descr="nr10-3angels"/>
          <p:cNvPicPr>
            <a:picLocks noChangeAspect="0"/>
          </p:cNvPicPr>
          <p:nvPr/>
        </p:nvPicPr>
        <p:blipFill>
          <a:blip r:embed="rId2">
            <a:alphaModFix amt="49737"/>
            <a:extLst/>
          </a:blip>
          <a:srcRect l="12569" t="0" r="19253" b="0"/>
          <a:stretch>
            <a:fillRect/>
          </a:stretch>
        </p:blipFill>
        <p:spPr>
          <a:xfrm>
            <a:off x="0" y="0"/>
            <a:ext cx="11391900" cy="13716000"/>
          </a:xfrm>
          <a:prstGeom prst="rect">
            <a:avLst/>
          </a:prstGeom>
          <a:ln w="12700">
            <a:miter lim="400000"/>
          </a:ln>
        </p:spPr>
      </p:pic>
      <p:sp>
        <p:nvSpPr>
          <p:cNvPr id="215" name="The True Gospel is called the…"/>
          <p:cNvSpPr txBox="1"/>
          <p:nvPr>
            <p:ph type="body" idx="4294967295"/>
          </p:nvPr>
        </p:nvSpPr>
        <p:spPr>
          <a:xfrm>
            <a:off x="711746" y="666749"/>
            <a:ext cx="22960509" cy="12382501"/>
          </a:xfrm>
          <a:prstGeom prst="rect">
            <a:avLst/>
          </a:prstGeom>
        </p:spPr>
        <p:txBody>
          <a:bodyPr anchor="t"/>
          <a:lstStyle/>
          <a:p>
            <a:pPr marL="0" indent="0" algn="ctr">
              <a:spcBef>
                <a:spcPts val="0"/>
              </a:spcBef>
              <a:buSzTx/>
              <a:buNone/>
              <a:defRPr sz="8000">
                <a:latin typeface="Avenir Next Demi Bold"/>
                <a:ea typeface="Avenir Next Demi Bold"/>
                <a:cs typeface="Avenir Next Demi Bold"/>
                <a:sym typeface="Avenir Next Demi Bold"/>
              </a:defRPr>
            </a:pPr>
            <a:r>
              <a:t>The True Gospel is called the </a:t>
            </a:r>
            <a:endParaRPr>
              <a:solidFill>
                <a:srgbClr val="FFFF00"/>
              </a:solidFill>
            </a:endParaRPr>
          </a:p>
          <a:p>
            <a:pPr marL="0" indent="0" algn="ctr">
              <a:spcBef>
                <a:spcPts val="0"/>
              </a:spcBef>
              <a:buSzTx/>
              <a:buNone/>
              <a:defRPr sz="8000">
                <a:solidFill>
                  <a:srgbClr val="FFFF00"/>
                </a:solidFill>
                <a:latin typeface="Avenir Next Heavy"/>
                <a:ea typeface="Avenir Next Heavy"/>
                <a:cs typeface="Avenir Next Heavy"/>
                <a:sym typeface="Avenir Next Heavy"/>
              </a:defRPr>
            </a:pPr>
            <a:r>
              <a:t>Three Angels’ Messages</a:t>
            </a:r>
          </a:p>
        </p:txBody>
      </p:sp>
      <p:sp>
        <p:nvSpPr>
          <p:cNvPr id="216" name="Revelation 14:6 KJV…"/>
          <p:cNvSpPr txBox="1"/>
          <p:nvPr/>
        </p:nvSpPr>
        <p:spPr>
          <a:xfrm>
            <a:off x="330282" y="666749"/>
            <a:ext cx="23617603"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defRPr sz="7200">
                <a:latin typeface="Avenir Next Demi Bold"/>
                <a:ea typeface="Avenir Next Demi Bold"/>
                <a:cs typeface="Avenir Next Demi Bold"/>
                <a:sym typeface="Avenir Next Demi Bold"/>
              </a:defRPr>
            </a:pPr>
          </a:p>
          <a:p>
            <a:pPr>
              <a:spcBef>
                <a:spcPts val="3300"/>
              </a:spcBef>
              <a:defRPr b="1" sz="5600">
                <a:solidFill>
                  <a:srgbClr val="FFD479"/>
                </a:solidFill>
                <a:latin typeface="Avenir Next Regular"/>
                <a:ea typeface="Avenir Next Regular"/>
                <a:cs typeface="Avenir Next Regular"/>
                <a:sym typeface="Avenir Next Regular"/>
              </a:defRPr>
            </a:pPr>
            <a:r>
              <a:rPr sz="7200"/>
              <a:t>Revelation 14:6</a:t>
            </a:r>
            <a:r>
              <a:t> </a:t>
            </a:r>
            <a:r>
              <a:rPr b="0" sz="4400"/>
              <a:t>KJV</a:t>
            </a:r>
          </a:p>
          <a:p>
            <a:pPr>
              <a:spcBef>
                <a:spcPts val="4000"/>
              </a:spcBef>
              <a:defRPr b="1" sz="7200">
                <a:solidFill>
                  <a:srgbClr val="FFCC00"/>
                </a:solidFill>
                <a:latin typeface="Palatino"/>
                <a:ea typeface="Palatino"/>
                <a:cs typeface="Palatino"/>
                <a:sym typeface="Palatino"/>
              </a:defRPr>
            </a:pPr>
            <a:r>
              <a:rPr>
                <a:solidFill>
                  <a:srgbClr val="FFFFFF"/>
                </a:solidFill>
              </a:rPr>
              <a:t>“And I saw another </a:t>
            </a:r>
            <a:r>
              <a:rPr i="1">
                <a:solidFill>
                  <a:srgbClr val="FFFF00"/>
                </a:solidFill>
              </a:rPr>
              <a:t>angel fly in the midst of heaven</a:t>
            </a:r>
            <a:r>
              <a:rPr u="sng">
                <a:solidFill>
                  <a:srgbClr val="FFFFFF"/>
                </a:solidFill>
              </a:rPr>
              <a:t>,</a:t>
            </a:r>
            <a:r>
              <a:rPr>
                <a:solidFill>
                  <a:srgbClr val="FFFFFF"/>
                </a:solidFill>
              </a:rPr>
              <a:t> having the everlasting gospel to preach unto them that dwell on the earth, and to every nation, and kindred, and tongue, and people”</a:t>
            </a:r>
          </a:p>
        </p:txBody>
      </p:sp>
      <p:grpSp>
        <p:nvGrpSpPr>
          <p:cNvPr id="219" name="Group"/>
          <p:cNvGrpSpPr/>
          <p:nvPr/>
        </p:nvGrpSpPr>
        <p:grpSpPr>
          <a:xfrm rot="420000">
            <a:off x="1692916" y="-66094"/>
            <a:ext cx="20972716" cy="9336426"/>
            <a:chOff x="0" y="-10824"/>
            <a:chExt cx="20972715" cy="9336425"/>
          </a:xfrm>
        </p:grpSpPr>
        <p:pic>
          <p:nvPicPr>
            <p:cNvPr id="217" name="Rectangle Square" descr="Rectangle Square"/>
            <p:cNvPicPr>
              <a:picLocks noChangeAspect="0"/>
            </p:cNvPicPr>
            <p:nvPr/>
          </p:nvPicPr>
          <p:blipFill>
            <a:blip r:embed="rId3">
              <a:extLst/>
            </a:blip>
            <a:stretch>
              <a:fillRect/>
            </a:stretch>
          </p:blipFill>
          <p:spPr>
            <a:xfrm rot="20700000">
              <a:off x="1404706" y="2303541"/>
              <a:ext cx="18503841" cy="4707695"/>
            </a:xfrm>
            <a:prstGeom prst="rect">
              <a:avLst/>
            </a:prstGeom>
            <a:effectLst>
              <a:outerShdw sx="100000" sy="100000" kx="0" ky="0" algn="b" rotWithShape="0" blurRad="127000" dist="127000" dir="2700000">
                <a:srgbClr val="FFFFFF">
                  <a:alpha val="65037"/>
                </a:srgbClr>
              </a:outerShdw>
            </a:effectLst>
          </p:spPr>
        </p:pic>
        <p:sp>
          <p:nvSpPr>
            <p:cNvPr id="218" name="These messages are coming…"/>
            <p:cNvSpPr txBox="1"/>
            <p:nvPr/>
          </p:nvSpPr>
          <p:spPr>
            <a:xfrm rot="20700000">
              <a:off x="151037" y="2608729"/>
              <a:ext cx="20670642" cy="38884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spcBef>
                  <a:spcPts val="3800"/>
                </a:spcBef>
                <a:defRPr sz="9600">
                  <a:latin typeface="Avenir Next Demi Bold"/>
                  <a:ea typeface="Avenir Next Demi Bold"/>
                  <a:cs typeface="Avenir Next Demi Bold"/>
                  <a:sym typeface="Avenir Next Demi Bold"/>
                </a:defRPr>
              </a:pPr>
              <a:r>
                <a:t>These messages are </a:t>
              </a:r>
              <a:r>
                <a:rPr>
                  <a:latin typeface="Avenir Next Heavy"/>
                  <a:ea typeface="Avenir Next Heavy"/>
                  <a:cs typeface="Avenir Next Heavy"/>
                  <a:sym typeface="Avenir Next Heavy"/>
                </a:rPr>
                <a:t>coming</a:t>
              </a:r>
              <a:endParaRPr>
                <a:latin typeface="Avenir Next Heavy"/>
                <a:ea typeface="Avenir Next Heavy"/>
                <a:cs typeface="Avenir Next Heavy"/>
                <a:sym typeface="Avenir Next Heavy"/>
              </a:endParaRPr>
            </a:p>
            <a:p>
              <a:pPr>
                <a:spcBef>
                  <a:spcPts val="3800"/>
                </a:spcBef>
                <a:defRPr sz="9600">
                  <a:latin typeface="Avenir Next Demi Bold"/>
                  <a:ea typeface="Avenir Next Demi Bold"/>
                  <a:cs typeface="Avenir Next Demi Bold"/>
                  <a:sym typeface="Avenir Next Demi Bold"/>
                </a:defRPr>
              </a:pPr>
              <a:r>
                <a:t>from </a:t>
              </a:r>
              <a:r>
                <a:rPr>
                  <a:solidFill>
                    <a:srgbClr val="FFFF00"/>
                  </a:solidFill>
                  <a:latin typeface="Avenir Next Heavy"/>
                  <a:ea typeface="Avenir Next Heavy"/>
                  <a:cs typeface="Avenir Next Heavy"/>
                  <a:sym typeface="Avenir Next Heavy"/>
                </a:rPr>
                <a:t>heaven</a:t>
              </a:r>
              <a:r>
                <a:t>!</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219"/>
                                        </p:tgtEl>
                                        <p:attrNameLst>
                                          <p:attrName>style.visibility</p:attrName>
                                        </p:attrNameLst>
                                      </p:cBhvr>
                                      <p:to>
                                        <p:strVal val="visible"/>
                                      </p:to>
                                    </p:set>
                                    <p:anim calcmode="lin" valueType="num">
                                      <p:cBhvr>
                                        <p:cTn id="7" dur="1500" fill="hold"/>
                                        <p:tgtEl>
                                          <p:spTgt spid="219"/>
                                        </p:tgtEl>
                                        <p:attrNameLst>
                                          <p:attrName>ppt_w</p:attrName>
                                        </p:attrNameLst>
                                      </p:cBhvr>
                                      <p:tavLst>
                                        <p:tav tm="0">
                                          <p:val>
                                            <p:strVal val="4*#ppt_w"/>
                                          </p:val>
                                        </p:tav>
                                        <p:tav tm="100000">
                                          <p:val>
                                            <p:strVal val="#ppt_w"/>
                                          </p:val>
                                        </p:tav>
                                      </p:tavLst>
                                    </p:anim>
                                    <p:anim calcmode="lin" valueType="num">
                                      <p:cBhvr>
                                        <p:cTn id="8" dur="1500" fill="hold"/>
                                        <p:tgtEl>
                                          <p:spTgt spid="219"/>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9"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image.png" descr="image.png"/>
          <p:cNvPicPr>
            <a:picLocks noChangeAspect="0"/>
          </p:cNvPicPr>
          <p:nvPr/>
        </p:nvPicPr>
        <p:blipFill>
          <a:blip r:embed="rId2">
            <a:extLst/>
          </a:blip>
          <a:srcRect l="12906" t="1851" r="24801" b="874"/>
          <a:stretch>
            <a:fillRect/>
          </a:stretch>
        </p:blipFill>
        <p:spPr>
          <a:xfrm>
            <a:off x="0" y="0"/>
            <a:ext cx="11391901" cy="13716000"/>
          </a:xfrm>
          <a:prstGeom prst="rect">
            <a:avLst/>
          </a:prstGeom>
          <a:ln w="12700">
            <a:miter lim="400000"/>
          </a:ln>
        </p:spPr>
      </p:pic>
      <p:sp>
        <p:nvSpPr>
          <p:cNvPr id="222" name="Satan COUNTERFEITS…"/>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FF00"/>
                </a:solidFill>
                <a:latin typeface="Arial Black"/>
                <a:ea typeface="Arial Black"/>
                <a:cs typeface="Arial Black"/>
                <a:sym typeface="Arial Black"/>
              </a:defRPr>
            </a:pPr>
            <a:r>
              <a:t>Satan COUNTERFEITS </a:t>
            </a:r>
          </a:p>
          <a:p>
            <a:pPr>
              <a:defRPr sz="8000">
                <a:solidFill>
                  <a:srgbClr val="FFFF00"/>
                </a:solidFill>
                <a:latin typeface="Arial Black"/>
                <a:ea typeface="Arial Black"/>
                <a:cs typeface="Arial Black"/>
                <a:sym typeface="Arial Black"/>
              </a:defRPr>
            </a:pPr>
            <a:r>
              <a:t>the Three Angels’ Messages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 name="image.png" descr="image.png"/>
          <p:cNvPicPr>
            <a:picLocks noChangeAspect="0"/>
          </p:cNvPicPr>
          <p:nvPr/>
        </p:nvPicPr>
        <p:blipFill>
          <a:blip r:embed="rId2">
            <a:extLst/>
          </a:blip>
          <a:srcRect l="14300" t="0" r="12124" b="0"/>
          <a:stretch>
            <a:fillRect/>
          </a:stretch>
        </p:blipFill>
        <p:spPr>
          <a:xfrm>
            <a:off x="0" y="0"/>
            <a:ext cx="11391900" cy="13716000"/>
          </a:xfrm>
          <a:prstGeom prst="rect">
            <a:avLst/>
          </a:prstGeom>
          <a:ln w="12700">
            <a:miter lim="400000"/>
          </a:ln>
        </p:spPr>
      </p:pic>
      <p:sp>
        <p:nvSpPr>
          <p:cNvPr id="225" name="Galatians 1:8 KJV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Galatians 1:8 </a:t>
            </a:r>
            <a:r>
              <a:rPr b="0" sz="4400" u="none">
                <a:solidFill>
                  <a:srgbClr val="FFD479"/>
                </a:solidFill>
              </a:rPr>
              <a:t>KJV</a:t>
            </a:r>
            <a:r>
              <a:rPr u="none">
                <a:solidFill>
                  <a:srgbClr val="FFD479"/>
                </a:solidFill>
              </a:rPr>
              <a:t> </a:t>
            </a:r>
            <a:r>
              <a:rPr b="0" sz="3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“But though we, or </a:t>
            </a:r>
            <a:r>
              <a:rPr i="1">
                <a:solidFill>
                  <a:srgbClr val="FFFB00"/>
                </a:solidFill>
              </a:rPr>
              <a:t>an angel from heaven</a:t>
            </a:r>
            <a:r>
              <a:t>, preach </a:t>
            </a:r>
            <a:r>
              <a:rPr i="1">
                <a:solidFill>
                  <a:srgbClr val="FFFB00"/>
                </a:solidFill>
              </a:rPr>
              <a:t>any other gospel</a:t>
            </a:r>
            <a:r>
              <a:t> unto you than that which we have preached unto you, let him be </a:t>
            </a:r>
            <a:r>
              <a:rPr i="1">
                <a:solidFill>
                  <a:srgbClr val="FFFB00"/>
                </a:solidFill>
              </a:rPr>
              <a:t>accursed</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Who is this angel from heaven?"/>
          <p:cNvSpPr txBox="1"/>
          <p:nvPr/>
        </p:nvSpPr>
        <p:spPr>
          <a:xfrm>
            <a:off x="12065000" y="22352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defRPr b="1" sz="7200">
                <a:solidFill>
                  <a:srgbClr val="FFFF00"/>
                </a:solidFill>
                <a:latin typeface="Avenir Next Regular"/>
                <a:ea typeface="Avenir Next Regular"/>
                <a:cs typeface="Avenir Next Regular"/>
                <a:sym typeface="Avenir Next Regular"/>
              </a:defRPr>
            </a:lvl1pPr>
          </a:lstStyle>
          <a:p>
            <a:pPr/>
            <a:r>
              <a:t>Who is this angel from heaven?</a:t>
            </a:r>
          </a:p>
        </p:txBody>
      </p:sp>
      <p:pic>
        <p:nvPicPr>
          <p:cNvPr id="228" name="image.png" descr="image.png"/>
          <p:cNvPicPr>
            <a:picLocks noChangeAspect="0"/>
          </p:cNvPicPr>
          <p:nvPr/>
        </p:nvPicPr>
        <p:blipFill>
          <a:blip r:embed="rId2">
            <a:extLst/>
          </a:blip>
          <a:srcRect l="12906" t="1851" r="24801" b="874"/>
          <a:stretch>
            <a:fillRect/>
          </a:stretch>
        </p:blipFill>
        <p:spPr>
          <a:xfrm>
            <a:off x="0" y="0"/>
            <a:ext cx="11391901" cy="13716000"/>
          </a:xfrm>
          <a:prstGeom prst="rect">
            <a:avLst/>
          </a:prstGeom>
          <a:ln w="12700">
            <a:miter lim="400000"/>
          </a:ln>
        </p:spPr>
      </p:pic>
      <p:sp>
        <p:nvSpPr>
          <p:cNvPr id="229" name="2 Corinthians 11:14 KJV KJV…"/>
          <p:cNvSpPr txBox="1"/>
          <p:nvPr/>
        </p:nvSpPr>
        <p:spPr>
          <a:xfrm>
            <a:off x="12065000" y="4053880"/>
            <a:ext cx="11557000" cy="7062854"/>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normAutofit fontScale="100000" lnSpcReduction="0"/>
          </a:bodyPr>
          <a:lstStyle/>
          <a:p>
            <a:pPr>
              <a:spcBef>
                <a:spcPts val="8000"/>
              </a:spcBef>
              <a:defRPr b="1" sz="7200" u="sng">
                <a:latin typeface="Avenir Next Regular"/>
                <a:ea typeface="Avenir Next Regular"/>
                <a:cs typeface="Avenir Next Regular"/>
                <a:sym typeface="Avenir Next Regular"/>
              </a:defRPr>
            </a:pPr>
            <a:r>
              <a:rPr u="none">
                <a:solidFill>
                  <a:srgbClr val="FFD479"/>
                </a:solidFill>
              </a:rPr>
              <a:t>2 Corinthians 11:14 </a:t>
            </a:r>
            <a:r>
              <a:rPr b="0" sz="4400" u="none">
                <a:solidFill>
                  <a:srgbClr val="FFD479"/>
                </a:solidFill>
              </a:rPr>
              <a:t>KJV</a:t>
            </a:r>
            <a:r>
              <a:rPr u="none">
                <a:solidFill>
                  <a:srgbClr val="FFD479"/>
                </a:solidFill>
              </a:rPr>
              <a:t> </a:t>
            </a:r>
            <a:r>
              <a:rPr b="0" sz="300" u="none">
                <a:solidFill>
                  <a:srgbClr val="FFD479"/>
                </a:solidFill>
              </a:rPr>
              <a:t>KJV</a:t>
            </a:r>
            <a:endParaRPr b="0" u="none">
              <a:solidFill>
                <a:srgbClr val="FFD479"/>
              </a:solidFill>
            </a:endParaRPr>
          </a:p>
          <a:p>
            <a:pPr>
              <a:spcBef>
                <a:spcPts val="4000"/>
              </a:spcBef>
              <a:defRPr b="1" sz="7200">
                <a:latin typeface="Palatino"/>
                <a:ea typeface="Palatino"/>
                <a:cs typeface="Palatino"/>
                <a:sym typeface="Palatino"/>
              </a:defRPr>
            </a:pPr>
            <a:r>
              <a:t>“And no marvel; for </a:t>
            </a:r>
            <a:r>
              <a:rPr i="1">
                <a:solidFill>
                  <a:srgbClr val="FFFB00"/>
                </a:solidFill>
              </a:rPr>
              <a:t>Satan</a:t>
            </a:r>
            <a:r>
              <a:t> himself is transformed into an </a:t>
            </a:r>
            <a:r>
              <a:rPr i="1">
                <a:solidFill>
                  <a:srgbClr val="FFFB00"/>
                </a:solidFill>
              </a:rPr>
              <a:t>angel of light</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9"/>
                                        </p:tgtEl>
                                        <p:attrNameLst>
                                          <p:attrName>style.visibility</p:attrName>
                                        </p:attrNameLst>
                                      </p:cBhvr>
                                      <p:to>
                                        <p:strVal val="visible"/>
                                      </p:to>
                                    </p:set>
                                    <p:animEffect filter="fade" transition="in">
                                      <p:cBhvr>
                                        <p:cTn id="7" dur="1822"/>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9"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1"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32" name="As The True Gospel Has 3 Distinct Messages…"/>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sz="8000">
                <a:solidFill>
                  <a:srgbClr val="FFFB00"/>
                </a:solidFill>
                <a:latin typeface="Avenir Next Demi Bold"/>
                <a:ea typeface="Avenir Next Demi Bold"/>
                <a:cs typeface="Avenir Next Demi Bold"/>
                <a:sym typeface="Avenir Next Demi Bold"/>
              </a:defRPr>
            </a:pPr>
            <a:r>
              <a:t>As The </a:t>
            </a:r>
            <a:r>
              <a:rPr>
                <a:latin typeface="Avenir Next Heavy"/>
                <a:ea typeface="Avenir Next Heavy"/>
                <a:cs typeface="Avenir Next Heavy"/>
                <a:sym typeface="Avenir Next Heavy"/>
              </a:rPr>
              <a:t>True Gospel</a:t>
            </a:r>
            <a:r>
              <a:t> Has 3 Distinct Messages</a:t>
            </a:r>
          </a:p>
          <a:p>
            <a:pPr marL="0" indent="0" algn="ctr">
              <a:spcBef>
                <a:spcPts val="4000"/>
              </a:spcBef>
              <a:buSzTx/>
              <a:buNone/>
              <a:defRPr sz="8000">
                <a:solidFill>
                  <a:srgbClr val="FFFB00"/>
                </a:solidFill>
                <a:latin typeface="Avenir Next Demi Bold"/>
                <a:ea typeface="Avenir Next Demi Bold"/>
                <a:cs typeface="Avenir Next Demi Bold"/>
                <a:sym typeface="Avenir Next Demi Bold"/>
              </a:defRPr>
            </a:pPr>
          </a:p>
          <a:p>
            <a:pPr marL="0" indent="0" algn="ctr">
              <a:spcBef>
                <a:spcPts val="0"/>
              </a:spcBef>
              <a:buSzTx/>
              <a:buNone/>
              <a:defRPr sz="8000">
                <a:solidFill>
                  <a:srgbClr val="FFFB00"/>
                </a:solidFill>
                <a:latin typeface="Avenir Next Demi Bold"/>
                <a:ea typeface="Avenir Next Demi Bold"/>
                <a:cs typeface="Avenir Next Demi Bold"/>
                <a:sym typeface="Avenir Next Demi Bold"/>
              </a:defRPr>
            </a:pPr>
            <a:r>
              <a:t>The </a:t>
            </a:r>
            <a:r>
              <a:rPr>
                <a:latin typeface="Avenir Next Heavy"/>
                <a:ea typeface="Avenir Next Heavy"/>
                <a:cs typeface="Avenir Next Heavy"/>
                <a:sym typeface="Avenir Next Heavy"/>
              </a:rPr>
              <a:t>False Gospel</a:t>
            </a:r>
            <a:r>
              <a:t> Has 3 Counterfeits As Well</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image.png" descr="image.png"/>
          <p:cNvPicPr>
            <a:picLocks noChangeAspect="0"/>
          </p:cNvPicPr>
          <p:nvPr/>
        </p:nvPicPr>
        <p:blipFill>
          <a:blip r:embed="rId2">
            <a:extLst/>
          </a:blip>
          <a:srcRect l="14300" t="0" r="12124" b="0"/>
          <a:stretch>
            <a:fillRect/>
          </a:stretch>
        </p:blipFill>
        <p:spPr>
          <a:xfrm>
            <a:off x="0" y="0"/>
            <a:ext cx="11391900" cy="13716000"/>
          </a:xfrm>
          <a:prstGeom prst="rect">
            <a:avLst/>
          </a:prstGeom>
          <a:ln w="12700">
            <a:miter lim="400000"/>
          </a:ln>
        </p:spPr>
      </p:pic>
      <p:sp>
        <p:nvSpPr>
          <p:cNvPr id="235" name="Paul mentions the…"/>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8000">
                <a:latin typeface="Avenir Next Regular"/>
                <a:ea typeface="Avenir Next Regular"/>
                <a:cs typeface="Avenir Next Regular"/>
                <a:sym typeface="Avenir Next Regular"/>
              </a:defRPr>
            </a:pPr>
            <a:r>
              <a:rPr b="0">
                <a:latin typeface="Avenir Next Medium"/>
                <a:ea typeface="Avenir Next Medium"/>
                <a:cs typeface="Avenir Next Medium"/>
                <a:sym typeface="Avenir Next Medium"/>
              </a:rPr>
              <a:t>Paul mentions the</a:t>
            </a:r>
            <a:r>
              <a:t> </a:t>
            </a:r>
            <a:endParaRPr>
              <a:solidFill>
                <a:srgbClr val="FFFF00"/>
              </a:solidFill>
            </a:endParaRPr>
          </a:p>
          <a:p>
            <a:pPr marL="0" indent="0" algn="ctr">
              <a:spcBef>
                <a:spcPts val="0"/>
              </a:spcBef>
              <a:buSzTx/>
              <a:buNone/>
              <a:defRPr b="1" sz="8000">
                <a:solidFill>
                  <a:srgbClr val="FFFF00"/>
                </a:solidFill>
                <a:latin typeface="Avenir Next Regular"/>
                <a:ea typeface="Avenir Next Regular"/>
                <a:cs typeface="Avenir Next Regular"/>
                <a:sym typeface="Avenir Next Regular"/>
              </a:defRPr>
            </a:pPr>
            <a:r>
              <a:t>Three Counterfeit</a:t>
            </a:r>
            <a:endParaRPr>
              <a:ln w="21166" cap="flat">
                <a:solidFill>
                  <a:srgbClr val="FFFF00"/>
                </a:solidFill>
                <a:prstDash val="solid"/>
                <a:miter lim="400000"/>
              </a:ln>
              <a:noFill/>
            </a:endParaRPr>
          </a:p>
          <a:p>
            <a:pPr marL="0" indent="0" algn="ctr">
              <a:spcBef>
                <a:spcPts val="0"/>
              </a:spcBef>
              <a:buSzTx/>
              <a:buNone/>
              <a:defRPr b="1" sz="8000">
                <a:solidFill>
                  <a:srgbClr val="FFFF00"/>
                </a:solidFill>
                <a:latin typeface="Avenir Next Regular"/>
                <a:ea typeface="Avenir Next Regular"/>
                <a:cs typeface="Avenir Next Regular"/>
                <a:sym typeface="Avenir Next Regular"/>
              </a:defRPr>
            </a:pPr>
            <a:r>
              <a:t> Gospel Messages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 name="0519114" descr="0519114"/>
          <p:cNvPicPr>
            <a:picLocks noChangeAspect="0"/>
          </p:cNvPicPr>
          <p:nvPr/>
        </p:nvPicPr>
        <p:blipFill>
          <a:blip r:embed="rId2">
            <a:extLst/>
          </a:blip>
          <a:stretch>
            <a:fillRect/>
          </a:stretch>
        </p:blipFill>
        <p:spPr>
          <a:xfrm>
            <a:off x="0" y="0"/>
            <a:ext cx="16889346" cy="13716000"/>
          </a:xfrm>
          <a:prstGeom prst="rect">
            <a:avLst/>
          </a:prstGeom>
          <a:ln w="12700">
            <a:miter lim="400000"/>
          </a:ln>
        </p:spPr>
      </p:pic>
      <p:sp>
        <p:nvSpPr>
          <p:cNvPr id="127" name="Sand"/>
          <p:cNvSpPr txBox="1"/>
          <p:nvPr/>
        </p:nvSpPr>
        <p:spPr>
          <a:xfrm rot="21538477">
            <a:off x="19029801" y="761444"/>
            <a:ext cx="1654575" cy="13271561"/>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lgn="l">
              <a:defRPr sz="11200">
                <a:effectLst>
                  <a:outerShdw sx="100000" sy="100000" kx="0" ky="0" algn="b" rotWithShape="0" blurRad="63500" dist="53881" dir="2700000">
                    <a:srgbClr val="CBCBCB">
                      <a:alpha val="79998"/>
                    </a:srgbClr>
                  </a:outerShdw>
                </a:effectLst>
                <a:latin typeface="Avenir Next Heavy"/>
                <a:ea typeface="Avenir Next Heavy"/>
                <a:cs typeface="Avenir Next Heavy"/>
                <a:sym typeface="Avenir Next Heavy"/>
              </a:defRPr>
            </a:pPr>
            <a:r>
              <a:t>G</a:t>
            </a:r>
          </a:p>
          <a:p>
            <a:pPr algn="l">
              <a:defRPr sz="11200">
                <a:effectLst>
                  <a:outerShdw sx="100000" sy="100000" kx="0" ky="0" algn="b" rotWithShape="0" blurRad="63500" dist="53881" dir="2700000">
                    <a:srgbClr val="CBCBCB">
                      <a:alpha val="79998"/>
                    </a:srgbClr>
                  </a:outerShdw>
                </a:effectLst>
                <a:latin typeface="Avenir Next Heavy"/>
                <a:ea typeface="Avenir Next Heavy"/>
                <a:cs typeface="Avenir Next Heavy"/>
                <a:sym typeface="Avenir Next Heavy"/>
              </a:defRPr>
            </a:pPr>
            <a:r>
              <a:t>O</a:t>
            </a:r>
          </a:p>
          <a:p>
            <a:pPr algn="l">
              <a:defRPr sz="11200">
                <a:effectLst>
                  <a:outerShdw sx="100000" sy="100000" kx="0" ky="0" algn="b" rotWithShape="0" blurRad="63500" dist="53881" dir="2700000">
                    <a:srgbClr val="CBCBCB">
                      <a:alpha val="79998"/>
                    </a:srgbClr>
                  </a:outerShdw>
                </a:effectLst>
                <a:latin typeface="Avenir Next Heavy"/>
                <a:ea typeface="Avenir Next Heavy"/>
                <a:cs typeface="Avenir Next Heavy"/>
                <a:sym typeface="Avenir Next Heavy"/>
              </a:defRPr>
            </a:pPr>
            <a:r>
              <a:t>S</a:t>
            </a:r>
          </a:p>
          <a:p>
            <a:pPr algn="l">
              <a:defRPr sz="11200">
                <a:effectLst>
                  <a:outerShdw sx="100000" sy="100000" kx="0" ky="0" algn="b" rotWithShape="0" blurRad="63500" dist="53881" dir="2700000">
                    <a:srgbClr val="CBCBCB">
                      <a:alpha val="79998"/>
                    </a:srgbClr>
                  </a:outerShdw>
                </a:effectLst>
                <a:latin typeface="Avenir Next Heavy"/>
                <a:ea typeface="Avenir Next Heavy"/>
                <a:cs typeface="Avenir Next Heavy"/>
                <a:sym typeface="Avenir Next Heavy"/>
              </a:defRPr>
            </a:pPr>
            <a:r>
              <a:t>P</a:t>
            </a:r>
          </a:p>
          <a:p>
            <a:pPr algn="l">
              <a:defRPr sz="11200">
                <a:effectLst>
                  <a:outerShdw sx="100000" sy="100000" kx="0" ky="0" algn="b" rotWithShape="0" blurRad="63500" dist="53881" dir="2700000">
                    <a:srgbClr val="CBCBCB">
                      <a:alpha val="79998"/>
                    </a:srgbClr>
                  </a:outerShdw>
                </a:effectLst>
                <a:latin typeface="Avenir Next Heavy"/>
                <a:ea typeface="Avenir Next Heavy"/>
                <a:cs typeface="Avenir Next Heavy"/>
                <a:sym typeface="Avenir Next Heavy"/>
              </a:defRPr>
            </a:pPr>
            <a:r>
              <a:t>E</a:t>
            </a:r>
          </a:p>
          <a:p>
            <a:pPr algn="l">
              <a:defRPr sz="11200">
                <a:effectLst>
                  <a:outerShdw sx="100000" sy="100000" kx="0" ky="0" algn="b" rotWithShape="0" blurRad="63500" dist="53881" dir="2700000">
                    <a:srgbClr val="CBCBCB">
                      <a:alpha val="79998"/>
                    </a:srgbClr>
                  </a:outerShdw>
                </a:effectLst>
                <a:latin typeface="Avenir Next Heavy"/>
                <a:ea typeface="Avenir Next Heavy"/>
                <a:cs typeface="Avenir Next Heavy"/>
                <a:sym typeface="Avenir Next Heavy"/>
              </a:defRPr>
            </a:pPr>
            <a:r>
              <a:t>L</a:t>
            </a:r>
          </a:p>
        </p:txBody>
      </p:sp>
      <p:sp>
        <p:nvSpPr>
          <p:cNvPr id="128" name="od"/>
          <p:cNvSpPr txBox="1"/>
          <p:nvPr/>
        </p:nvSpPr>
        <p:spPr>
          <a:xfrm>
            <a:off x="20040600" y="1334041"/>
            <a:ext cx="1009650" cy="9038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spcBef>
                <a:spcPts val="3300"/>
              </a:spcBef>
              <a:defRPr b="1" sz="5600">
                <a:latin typeface="Arial"/>
                <a:ea typeface="Arial"/>
                <a:cs typeface="Arial"/>
                <a:sym typeface="Arial"/>
              </a:defRPr>
            </a:lvl1pPr>
          </a:lstStyle>
          <a:p>
            <a:pPr/>
            <a:r>
              <a:t>od</a:t>
            </a:r>
          </a:p>
        </p:txBody>
      </p:sp>
      <p:sp>
        <p:nvSpPr>
          <p:cNvPr id="129" name="ur"/>
          <p:cNvSpPr txBox="1"/>
          <p:nvPr/>
        </p:nvSpPr>
        <p:spPr>
          <a:xfrm>
            <a:off x="20176066" y="3273974"/>
            <a:ext cx="1981201"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spcBef>
                <a:spcPts val="3300"/>
              </a:spcBef>
              <a:defRPr b="1" sz="5600">
                <a:latin typeface="Avenir Next Regular"/>
                <a:ea typeface="Avenir Next Regular"/>
                <a:cs typeface="Avenir Next Regular"/>
                <a:sym typeface="Avenir Next Regular"/>
              </a:defRPr>
            </a:lvl1pPr>
          </a:lstStyle>
          <a:p>
            <a:pPr/>
            <a:r>
              <a:t>ur</a:t>
            </a:r>
          </a:p>
        </p:txBody>
      </p:sp>
      <p:sp>
        <p:nvSpPr>
          <p:cNvPr id="130" name="aviour"/>
          <p:cNvSpPr txBox="1"/>
          <p:nvPr/>
        </p:nvSpPr>
        <p:spPr>
          <a:xfrm>
            <a:off x="19930533" y="5203308"/>
            <a:ext cx="2743201"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spcBef>
                <a:spcPts val="3300"/>
              </a:spcBef>
              <a:defRPr b="1" sz="5600">
                <a:latin typeface="Avenir Next Regular"/>
                <a:ea typeface="Avenir Next Regular"/>
                <a:cs typeface="Avenir Next Regular"/>
                <a:sym typeface="Avenir Next Regular"/>
              </a:defRPr>
            </a:lvl1pPr>
          </a:lstStyle>
          <a:p>
            <a:pPr/>
            <a:r>
              <a:t>aviour</a:t>
            </a:r>
          </a:p>
        </p:txBody>
      </p:sp>
      <p:sp>
        <p:nvSpPr>
          <p:cNvPr id="131" name="resents"/>
          <p:cNvSpPr txBox="1"/>
          <p:nvPr/>
        </p:nvSpPr>
        <p:spPr>
          <a:xfrm>
            <a:off x="20074466" y="7132641"/>
            <a:ext cx="4114801"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spcBef>
                <a:spcPts val="3300"/>
              </a:spcBef>
              <a:defRPr b="1" sz="5600">
                <a:latin typeface="Avenir Next Regular"/>
                <a:ea typeface="Avenir Next Regular"/>
                <a:cs typeface="Avenir Next Regular"/>
                <a:sym typeface="Avenir Next Regular"/>
              </a:defRPr>
            </a:lvl1pPr>
          </a:lstStyle>
          <a:p>
            <a:pPr/>
            <a:r>
              <a:t>resents</a:t>
            </a:r>
          </a:p>
        </p:txBody>
      </p:sp>
      <p:sp>
        <p:nvSpPr>
          <p:cNvPr id="132" name="ternal"/>
          <p:cNvSpPr txBox="1"/>
          <p:nvPr/>
        </p:nvSpPr>
        <p:spPr>
          <a:xfrm>
            <a:off x="20023666" y="8947674"/>
            <a:ext cx="4572001"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spcBef>
                <a:spcPts val="3300"/>
              </a:spcBef>
              <a:defRPr b="1" sz="5600">
                <a:latin typeface="Avenir Next Regular"/>
                <a:ea typeface="Avenir Next Regular"/>
                <a:cs typeface="Avenir Next Regular"/>
                <a:sym typeface="Avenir Next Regular"/>
              </a:defRPr>
            </a:lvl1pPr>
          </a:lstStyle>
          <a:p>
            <a:pPr/>
            <a:r>
              <a:t>ternal</a:t>
            </a:r>
          </a:p>
        </p:txBody>
      </p:sp>
      <p:sp>
        <p:nvSpPr>
          <p:cNvPr id="133" name="ife"/>
          <p:cNvSpPr txBox="1"/>
          <p:nvPr/>
        </p:nvSpPr>
        <p:spPr>
          <a:xfrm>
            <a:off x="20006733" y="10857958"/>
            <a:ext cx="3048001"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spcBef>
                <a:spcPts val="3300"/>
              </a:spcBef>
              <a:defRPr b="1" sz="5600">
                <a:latin typeface="Avenir Next Regular"/>
                <a:ea typeface="Avenir Next Regular"/>
                <a:cs typeface="Avenir Next Regular"/>
                <a:sym typeface="Avenir Next Regular"/>
              </a:defRPr>
            </a:lvl1pPr>
          </a:lstStyle>
          <a:p>
            <a:pPr/>
            <a:r>
              <a:t>ife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4" grpId="1" fill="hold">
                                  <p:stCondLst>
                                    <p:cond delay="0"/>
                                  </p:stCondLst>
                                  <p:iterate type="el" backwards="0">
                                    <p:tmAbs val="0"/>
                                  </p:iterate>
                                  <p:childTnLst>
                                    <p:set>
                                      <p:cBhvr>
                                        <p:cTn id="6" fill="hold"/>
                                        <p:tgtEl>
                                          <p:spTgt spid="128"/>
                                        </p:tgtEl>
                                        <p:attrNameLst>
                                          <p:attrName>style.visibility</p:attrName>
                                        </p:attrNameLst>
                                      </p:cBhvr>
                                      <p:to>
                                        <p:strVal val="visible"/>
                                      </p:to>
                                    </p:set>
                                    <p:animEffect filter="box(in)" transition="in">
                                      <p:cBhvr>
                                        <p:cTn id="7" dur="1000"/>
                                        <p:tgtEl>
                                          <p:spTgt spid="128"/>
                                        </p:tgtEl>
                                      </p:cBhvr>
                                    </p:animEffect>
                                  </p:childTnLst>
                                </p:cTn>
                              </p:par>
                            </p:childTnLst>
                          </p:cTn>
                        </p:par>
                        <p:par>
                          <p:cTn id="8" fill="hold">
                            <p:stCondLst>
                              <p:cond delay="1000"/>
                            </p:stCondLst>
                            <p:childTnLst>
                              <p:par>
                                <p:cTn id="9" presetClass="entr" nodeType="afterEffect" presetSubtype="16" presetID="4" grpId="2" fill="hold">
                                  <p:stCondLst>
                                    <p:cond delay="0"/>
                                  </p:stCondLst>
                                  <p:iterate type="el" backwards="0">
                                    <p:tmAbs val="0"/>
                                  </p:iterate>
                                  <p:childTnLst>
                                    <p:set>
                                      <p:cBhvr>
                                        <p:cTn id="10" fill="hold"/>
                                        <p:tgtEl>
                                          <p:spTgt spid="129"/>
                                        </p:tgtEl>
                                        <p:attrNameLst>
                                          <p:attrName>style.visibility</p:attrName>
                                        </p:attrNameLst>
                                      </p:cBhvr>
                                      <p:to>
                                        <p:strVal val="visible"/>
                                      </p:to>
                                    </p:set>
                                    <p:animEffect filter="box(in)" transition="in">
                                      <p:cBhvr>
                                        <p:cTn id="11" dur="1000"/>
                                        <p:tgtEl>
                                          <p:spTgt spid="129"/>
                                        </p:tgtEl>
                                      </p:cBhvr>
                                    </p:animEffect>
                                  </p:childTnLst>
                                </p:cTn>
                              </p:par>
                            </p:childTnLst>
                          </p:cTn>
                        </p:par>
                        <p:par>
                          <p:cTn id="12" fill="hold">
                            <p:stCondLst>
                              <p:cond delay="2000"/>
                            </p:stCondLst>
                            <p:childTnLst>
                              <p:par>
                                <p:cTn id="13" presetClass="entr" nodeType="afterEffect" presetSubtype="16" presetID="4" grpId="3" fill="hold">
                                  <p:stCondLst>
                                    <p:cond delay="0"/>
                                  </p:stCondLst>
                                  <p:iterate type="el" backwards="0">
                                    <p:tmAbs val="0"/>
                                  </p:iterate>
                                  <p:childTnLst>
                                    <p:set>
                                      <p:cBhvr>
                                        <p:cTn id="14" fill="hold"/>
                                        <p:tgtEl>
                                          <p:spTgt spid="130"/>
                                        </p:tgtEl>
                                        <p:attrNameLst>
                                          <p:attrName>style.visibility</p:attrName>
                                        </p:attrNameLst>
                                      </p:cBhvr>
                                      <p:to>
                                        <p:strVal val="visible"/>
                                      </p:to>
                                    </p:set>
                                    <p:animEffect filter="box(in)" transition="in">
                                      <p:cBhvr>
                                        <p:cTn id="15" dur="1000"/>
                                        <p:tgtEl>
                                          <p:spTgt spid="130"/>
                                        </p:tgtEl>
                                      </p:cBhvr>
                                    </p:animEffect>
                                  </p:childTnLst>
                                </p:cTn>
                              </p:par>
                            </p:childTnLst>
                          </p:cTn>
                        </p:par>
                        <p:par>
                          <p:cTn id="16" fill="hold">
                            <p:stCondLst>
                              <p:cond delay="3000"/>
                            </p:stCondLst>
                            <p:childTnLst>
                              <p:par>
                                <p:cTn id="17" presetClass="entr" nodeType="afterEffect" presetSubtype="16" presetID="4" grpId="4" fill="hold">
                                  <p:stCondLst>
                                    <p:cond delay="0"/>
                                  </p:stCondLst>
                                  <p:iterate type="el" backwards="0">
                                    <p:tmAbs val="0"/>
                                  </p:iterate>
                                  <p:childTnLst>
                                    <p:set>
                                      <p:cBhvr>
                                        <p:cTn id="18" fill="hold"/>
                                        <p:tgtEl>
                                          <p:spTgt spid="131"/>
                                        </p:tgtEl>
                                        <p:attrNameLst>
                                          <p:attrName>style.visibility</p:attrName>
                                        </p:attrNameLst>
                                      </p:cBhvr>
                                      <p:to>
                                        <p:strVal val="visible"/>
                                      </p:to>
                                    </p:set>
                                    <p:animEffect filter="box(in)" transition="in">
                                      <p:cBhvr>
                                        <p:cTn id="19" dur="1000"/>
                                        <p:tgtEl>
                                          <p:spTgt spid="131"/>
                                        </p:tgtEl>
                                      </p:cBhvr>
                                    </p:animEffect>
                                  </p:childTnLst>
                                </p:cTn>
                              </p:par>
                            </p:childTnLst>
                          </p:cTn>
                        </p:par>
                        <p:par>
                          <p:cTn id="20" fill="hold">
                            <p:stCondLst>
                              <p:cond delay="4000"/>
                            </p:stCondLst>
                            <p:childTnLst>
                              <p:par>
                                <p:cTn id="21" presetClass="entr" nodeType="afterEffect" presetSubtype="16" presetID="4" grpId="5" fill="hold">
                                  <p:stCondLst>
                                    <p:cond delay="0"/>
                                  </p:stCondLst>
                                  <p:iterate type="el" backwards="0">
                                    <p:tmAbs val="0"/>
                                  </p:iterate>
                                  <p:childTnLst>
                                    <p:set>
                                      <p:cBhvr>
                                        <p:cTn id="22" fill="hold"/>
                                        <p:tgtEl>
                                          <p:spTgt spid="132"/>
                                        </p:tgtEl>
                                        <p:attrNameLst>
                                          <p:attrName>style.visibility</p:attrName>
                                        </p:attrNameLst>
                                      </p:cBhvr>
                                      <p:to>
                                        <p:strVal val="visible"/>
                                      </p:to>
                                    </p:set>
                                    <p:animEffect filter="box(in)" transition="in">
                                      <p:cBhvr>
                                        <p:cTn id="23" dur="1000"/>
                                        <p:tgtEl>
                                          <p:spTgt spid="132"/>
                                        </p:tgtEl>
                                      </p:cBhvr>
                                    </p:animEffect>
                                  </p:childTnLst>
                                </p:cTn>
                              </p:par>
                            </p:childTnLst>
                          </p:cTn>
                        </p:par>
                        <p:par>
                          <p:cTn id="24" fill="hold">
                            <p:stCondLst>
                              <p:cond delay="5000"/>
                            </p:stCondLst>
                            <p:childTnLst>
                              <p:par>
                                <p:cTn id="25" presetClass="entr" nodeType="afterEffect" presetSubtype="16" presetID="4" grpId="6" fill="hold">
                                  <p:stCondLst>
                                    <p:cond delay="0"/>
                                  </p:stCondLst>
                                  <p:iterate type="el" backwards="0">
                                    <p:tmAbs val="0"/>
                                  </p:iterate>
                                  <p:childTnLst>
                                    <p:set>
                                      <p:cBhvr>
                                        <p:cTn id="26" fill="hold"/>
                                        <p:tgtEl>
                                          <p:spTgt spid="133"/>
                                        </p:tgtEl>
                                        <p:attrNameLst>
                                          <p:attrName>style.visibility</p:attrName>
                                        </p:attrNameLst>
                                      </p:cBhvr>
                                      <p:to>
                                        <p:strVal val="visible"/>
                                      </p:to>
                                    </p:set>
                                    <p:animEffect filter="box(in)" transition="in">
                                      <p:cBhvr>
                                        <p:cTn id="27"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1" grpId="4"/>
      <p:bldP build="whole" bldLvl="1" animBg="1" rev="0" advAuto="0" spid="129" grpId="2"/>
      <p:bldP build="whole" bldLvl="1" animBg="1" rev="0" advAuto="0" spid="130" grpId="3"/>
      <p:bldP build="whole" bldLvl="1" animBg="1" rev="0" advAuto="0" spid="132" grpId="5"/>
      <p:bldP build="whole" bldLvl="1" animBg="1" rev="0" advAuto="0" spid="133" grpId="6"/>
      <p:bldP build="whole" bldLvl="1" animBg="1" rev="0" advAuto="0" spid="128"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pervert the gospel of Christ”…"/>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a:latin typeface="Palatino"/>
                <a:ea typeface="Palatino"/>
                <a:cs typeface="Palatino"/>
                <a:sym typeface="Palatino"/>
              </a:defRPr>
            </a:pPr>
            <a:r>
              <a:t>“</a:t>
            </a:r>
            <a:r>
              <a:rPr i="1">
                <a:solidFill>
                  <a:srgbClr val="FFFB00"/>
                </a:solidFill>
              </a:rPr>
              <a:t>pervert</a:t>
            </a:r>
            <a:r>
              <a:t> the gospel of Christ”</a:t>
            </a:r>
          </a:p>
          <a:p>
            <a:pPr marL="0" indent="0" algn="ctr">
              <a:spcBef>
                <a:spcPts val="0"/>
              </a:spcBef>
              <a:buSzTx/>
              <a:buNone/>
              <a:defRPr sz="7200">
                <a:latin typeface="Avenir Next Demi Bold"/>
                <a:ea typeface="Avenir Next Demi Bold"/>
                <a:cs typeface="Avenir Next Demi Bold"/>
                <a:sym typeface="Avenir Next Demi Bold"/>
              </a:defRPr>
            </a:pPr>
            <a:r>
              <a:t>Galatians 1:7</a:t>
            </a:r>
          </a:p>
          <a:p>
            <a:pPr marL="0" indent="0" algn="ctr">
              <a:spcBef>
                <a:spcPts val="10000"/>
              </a:spcBef>
              <a:buSzTx/>
              <a:buNone/>
              <a:defRPr b="1" sz="7200">
                <a:latin typeface="Palatino"/>
                <a:ea typeface="Palatino"/>
                <a:cs typeface="Palatino"/>
                <a:sym typeface="Palatino"/>
              </a:defRPr>
            </a:pPr>
            <a:r>
              <a:t>“</a:t>
            </a:r>
            <a:r>
              <a:rPr i="1">
                <a:solidFill>
                  <a:srgbClr val="FFFB00"/>
                </a:solidFill>
              </a:rPr>
              <a:t>another</a:t>
            </a:r>
            <a:r>
              <a:t> gospel”</a:t>
            </a:r>
          </a:p>
          <a:p>
            <a:pPr marL="0" indent="0" algn="ctr">
              <a:spcBef>
                <a:spcPts val="0"/>
              </a:spcBef>
              <a:buSzTx/>
              <a:buNone/>
              <a:defRPr sz="7200">
                <a:latin typeface="Avenir Next Demi Bold"/>
                <a:ea typeface="Avenir Next Demi Bold"/>
                <a:cs typeface="Avenir Next Demi Bold"/>
                <a:sym typeface="Avenir Next Demi Bold"/>
              </a:defRPr>
            </a:pPr>
            <a:r>
              <a:t>Galatians 1:6</a:t>
            </a:r>
          </a:p>
          <a:p>
            <a:pPr marL="0" indent="0" algn="ctr">
              <a:spcBef>
                <a:spcPts val="10000"/>
              </a:spcBef>
              <a:buSzTx/>
              <a:buNone/>
              <a:defRPr sz="7200">
                <a:latin typeface="Avenir Next Demi Bold"/>
                <a:ea typeface="Avenir Next Demi Bold"/>
                <a:cs typeface="Avenir Next Demi Bold"/>
                <a:sym typeface="Avenir Next Demi Bold"/>
              </a:defRPr>
            </a:pPr>
            <a:r>
              <a:rPr b="1">
                <a:latin typeface="Palatino"/>
                <a:ea typeface="Palatino"/>
                <a:cs typeface="Palatino"/>
                <a:sym typeface="Palatino"/>
              </a:rPr>
              <a:t>“</a:t>
            </a:r>
            <a:r>
              <a:rPr b="1" i="1">
                <a:solidFill>
                  <a:srgbClr val="FFFB00"/>
                </a:solidFill>
                <a:latin typeface="Palatino"/>
                <a:ea typeface="Palatino"/>
                <a:cs typeface="Palatino"/>
                <a:sym typeface="Palatino"/>
              </a:rPr>
              <a:t>any other</a:t>
            </a:r>
            <a:r>
              <a:rPr b="1">
                <a:latin typeface="Palatino"/>
                <a:ea typeface="Palatino"/>
                <a:cs typeface="Palatino"/>
                <a:sym typeface="Palatino"/>
              </a:rPr>
              <a:t> gospel”</a:t>
            </a:r>
            <a:r>
              <a:t> Galatians 1:8</a:t>
            </a:r>
          </a:p>
        </p:txBody>
      </p:sp>
      <p:pic>
        <p:nvPicPr>
          <p:cNvPr id="238" name="confusion" descr="confusion"/>
          <p:cNvPicPr>
            <a:picLocks noChangeAspect="0"/>
          </p:cNvPicPr>
          <p:nvPr/>
        </p:nvPicPr>
        <p:blipFill>
          <a:blip r:embed="rId2">
            <a:extLst/>
          </a:blip>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Revelation 16:13, 14 KJV…"/>
          <p:cNvSpPr txBox="1"/>
          <p:nvPr/>
        </p:nvSpPr>
        <p:spPr>
          <a:xfrm>
            <a:off x="12065000" y="514349"/>
            <a:ext cx="11557000"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defRPr sz="7200">
                <a:solidFill>
                  <a:srgbClr val="FFFB00"/>
                </a:solidFill>
                <a:latin typeface="Avenir Next Demi Bold"/>
                <a:ea typeface="Avenir Next Demi Bold"/>
                <a:cs typeface="Avenir Next Demi Bold"/>
                <a:sym typeface="Avenir Next Demi Bold"/>
              </a:defRPr>
            </a:pPr>
            <a:r>
              <a:rPr>
                <a:solidFill>
                  <a:srgbClr val="FFD479"/>
                </a:solidFill>
              </a:rPr>
              <a:t>Revelation 16:13, 14 </a:t>
            </a:r>
            <a:r>
              <a:rPr sz="4400">
                <a:solidFill>
                  <a:srgbClr val="FFD479"/>
                </a:solidFill>
                <a:latin typeface="Avenir Next Regular"/>
                <a:ea typeface="Avenir Next Regular"/>
                <a:cs typeface="Avenir Next Regular"/>
                <a:sym typeface="Avenir Next Regular"/>
              </a:rPr>
              <a:t>KJV</a:t>
            </a:r>
            <a:endParaRPr>
              <a:solidFill>
                <a:srgbClr val="FFD479"/>
              </a:solidFill>
              <a:latin typeface="Avenir Next Regular"/>
              <a:ea typeface="Avenir Next Regular"/>
              <a:cs typeface="Avenir Next Regular"/>
              <a:sym typeface="Avenir Next Regular"/>
            </a:endParaRPr>
          </a:p>
          <a:p>
            <a:pPr>
              <a:defRPr b="1" sz="7200">
                <a:latin typeface="Palatino"/>
                <a:ea typeface="Palatino"/>
                <a:cs typeface="Palatino"/>
                <a:sym typeface="Palatino"/>
              </a:defRPr>
            </a:pPr>
            <a:r>
              <a:t>“And I saw </a:t>
            </a:r>
            <a:r>
              <a:rPr i="1">
                <a:solidFill>
                  <a:srgbClr val="FFFB00"/>
                </a:solidFill>
              </a:rPr>
              <a:t>three</a:t>
            </a:r>
            <a:r>
              <a:t> unclean spirits like frogs come out of the mouth of the </a:t>
            </a:r>
            <a:r>
              <a:rPr i="1">
                <a:solidFill>
                  <a:srgbClr val="FFFF00"/>
                </a:solidFill>
              </a:rPr>
              <a:t>dragon</a:t>
            </a:r>
            <a:r>
              <a:t>, and out of the mouth of the </a:t>
            </a:r>
            <a:r>
              <a:rPr i="1">
                <a:solidFill>
                  <a:srgbClr val="FFFF00"/>
                </a:solidFill>
              </a:rPr>
              <a:t>beast</a:t>
            </a:r>
            <a:r>
              <a:t>, and out of the mouth of the </a:t>
            </a:r>
            <a:r>
              <a:rPr i="1">
                <a:solidFill>
                  <a:srgbClr val="FFFF00"/>
                </a:solidFill>
              </a:rPr>
              <a:t>false prophet</a:t>
            </a:r>
          </a:p>
        </p:txBody>
      </p:sp>
      <p:sp>
        <p:nvSpPr>
          <p:cNvPr id="241" name="Revelation specifies it…"/>
          <p:cNvSpPr txBox="1"/>
          <p:nvPr/>
        </p:nvSpPr>
        <p:spPr>
          <a:xfrm>
            <a:off x="12065000" y="666749"/>
            <a:ext cx="11557000" cy="32888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7200">
                <a:solidFill>
                  <a:srgbClr val="FFFB00"/>
                </a:solidFill>
                <a:latin typeface="Avenir Next Regular"/>
                <a:ea typeface="Avenir Next Regular"/>
                <a:cs typeface="Avenir Next Regular"/>
                <a:sym typeface="Avenir Next Regular"/>
              </a:defRPr>
            </a:pPr>
            <a:r>
              <a:t>Revelation specifies it</a:t>
            </a:r>
          </a:p>
          <a:p>
            <a:pPr>
              <a:defRPr b="1" sz="7200">
                <a:solidFill>
                  <a:srgbClr val="FFFB00"/>
                </a:solidFill>
                <a:latin typeface="Avenir Next Regular"/>
                <a:ea typeface="Avenir Next Regular"/>
                <a:cs typeface="Avenir Next Regular"/>
                <a:sym typeface="Avenir Next Regular"/>
              </a:defRPr>
            </a:pPr>
            <a:r>
              <a:t>more clearly</a:t>
            </a:r>
          </a:p>
        </p:txBody>
      </p:sp>
      <p:grpSp>
        <p:nvGrpSpPr>
          <p:cNvPr id="244" name="Group"/>
          <p:cNvGrpSpPr/>
          <p:nvPr/>
        </p:nvGrpSpPr>
        <p:grpSpPr>
          <a:xfrm>
            <a:off x="0" y="4871179"/>
            <a:ext cx="11391900" cy="8844822"/>
            <a:chOff x="0" y="0"/>
            <a:chExt cx="11391900" cy="8844821"/>
          </a:xfrm>
        </p:grpSpPr>
        <p:pic>
          <p:nvPicPr>
            <p:cNvPr id="242" name="witchcraft" descr="witchcraft"/>
            <p:cNvPicPr>
              <a:picLocks noChangeAspect="1"/>
            </p:cNvPicPr>
            <p:nvPr/>
          </p:nvPicPr>
          <p:blipFill>
            <a:blip r:embed="rId2">
              <a:extLst/>
            </a:blip>
            <a:stretch>
              <a:fillRect/>
            </a:stretch>
          </p:blipFill>
          <p:spPr>
            <a:xfrm>
              <a:off x="0" y="-1"/>
              <a:ext cx="11391900" cy="5681488"/>
            </a:xfrm>
            <a:prstGeom prst="rect">
              <a:avLst/>
            </a:prstGeom>
            <a:ln w="12700" cap="flat">
              <a:noFill/>
              <a:miter lim="400000"/>
            </a:ln>
            <a:effectLst/>
          </p:spPr>
        </p:pic>
        <p:pic>
          <p:nvPicPr>
            <p:cNvPr id="243" name="benny_hinn1" descr="benny_hinn1"/>
            <p:cNvPicPr>
              <a:picLocks noChangeAspect="1"/>
            </p:cNvPicPr>
            <p:nvPr/>
          </p:nvPicPr>
          <p:blipFill>
            <a:blip r:embed="rId3">
              <a:extLst/>
            </a:blip>
            <a:srcRect l="0" t="14003" r="0" b="937"/>
            <a:stretch>
              <a:fillRect/>
            </a:stretch>
          </p:blipFill>
          <p:spPr>
            <a:xfrm>
              <a:off x="0" y="4238228"/>
              <a:ext cx="11391900" cy="4606594"/>
            </a:xfrm>
            <a:prstGeom prst="rect">
              <a:avLst/>
            </a:prstGeom>
            <a:ln w="12700" cap="flat">
              <a:noFill/>
              <a:miter lim="400000"/>
            </a:ln>
            <a:effectLst/>
          </p:spPr>
        </p:pic>
      </p:grpSp>
      <p:pic>
        <p:nvPicPr>
          <p:cNvPr id="245" name="21__Three_Demons" descr="21__Three_Demons"/>
          <p:cNvPicPr>
            <a:picLocks noChangeAspect="0"/>
          </p:cNvPicPr>
          <p:nvPr/>
        </p:nvPicPr>
        <p:blipFill>
          <a:blip r:embed="rId4">
            <a:extLst/>
          </a:blip>
          <a:stretch>
            <a:fillRect/>
          </a:stretch>
        </p:blipFill>
        <p:spPr>
          <a:xfrm>
            <a:off x="0" y="0"/>
            <a:ext cx="11391900" cy="5080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0"/>
                                        </p:tgtEl>
                                        <p:attrNameLst>
                                          <p:attrName>style.visibility</p:attrName>
                                        </p:attrNameLst>
                                      </p:cBhvr>
                                      <p:to>
                                        <p:strVal val="visible"/>
                                      </p:to>
                                    </p:set>
                                    <p:animEffect filter="fade" transition="in">
                                      <p:cBhvr>
                                        <p:cTn id="7" dur="10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0"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48" name="People are attracted to the false gospels because of the MIRACLES performed in their midst."/>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7200">
                <a:solidFill>
                  <a:srgbClr val="FFFF00"/>
                </a:solidFill>
                <a:latin typeface="Avenir Next Demi Bold"/>
                <a:ea typeface="Avenir Next Demi Bold"/>
                <a:cs typeface="Avenir Next Demi Bold"/>
                <a:sym typeface="Avenir Next Demi Bold"/>
              </a:defRPr>
            </a:pPr>
            <a:r>
              <a:rPr>
                <a:solidFill>
                  <a:srgbClr val="FFFFFF"/>
                </a:solidFill>
                <a:latin typeface="Avenir Next Medium"/>
                <a:ea typeface="Avenir Next Medium"/>
                <a:cs typeface="Avenir Next Medium"/>
                <a:sym typeface="Avenir Next Medium"/>
              </a:rPr>
              <a:t>People are </a:t>
            </a:r>
            <a:r>
              <a:rPr b="1">
                <a:latin typeface="Avenir Next Regular"/>
                <a:ea typeface="Avenir Next Regular"/>
                <a:cs typeface="Avenir Next Regular"/>
                <a:sym typeface="Avenir Next Regular"/>
              </a:rPr>
              <a:t>attracted to the false gospels</a:t>
            </a:r>
            <a:r>
              <a:rPr>
                <a:latin typeface="Avenir Next Medium"/>
                <a:ea typeface="Avenir Next Medium"/>
                <a:cs typeface="Avenir Next Medium"/>
                <a:sym typeface="Avenir Next Medium"/>
              </a:rPr>
              <a:t> </a:t>
            </a:r>
            <a:r>
              <a:rPr>
                <a:solidFill>
                  <a:srgbClr val="FFFFFF"/>
                </a:solidFill>
                <a:latin typeface="Avenir Next Medium"/>
                <a:ea typeface="Avenir Next Medium"/>
                <a:cs typeface="Avenir Next Medium"/>
                <a:sym typeface="Avenir Next Medium"/>
              </a:rPr>
              <a:t>because of the</a:t>
            </a:r>
            <a:r>
              <a:rPr>
                <a:latin typeface="Avenir Next Medium"/>
                <a:ea typeface="Avenir Next Medium"/>
                <a:cs typeface="Avenir Next Medium"/>
                <a:sym typeface="Avenir Next Medium"/>
              </a:rPr>
              <a:t> </a:t>
            </a:r>
            <a:r>
              <a:rPr>
                <a:solidFill>
                  <a:srgbClr val="FFFB00"/>
                </a:solidFill>
                <a:latin typeface="Avenir Next Heavy"/>
                <a:ea typeface="Avenir Next Heavy"/>
                <a:cs typeface="Avenir Next Heavy"/>
                <a:sym typeface="Avenir Next Heavy"/>
              </a:rPr>
              <a:t>MIRACLES</a:t>
            </a:r>
            <a:r>
              <a:rPr>
                <a:solidFill>
                  <a:srgbClr val="FF00FF"/>
                </a:solidFill>
                <a:latin typeface="Avenir Next Medium"/>
                <a:ea typeface="Avenir Next Medium"/>
                <a:cs typeface="Avenir Next Medium"/>
                <a:sym typeface="Avenir Next Medium"/>
              </a:rPr>
              <a:t> </a:t>
            </a:r>
            <a:r>
              <a:rPr>
                <a:solidFill>
                  <a:srgbClr val="FFFFFF"/>
                </a:solidFill>
                <a:latin typeface="Avenir Next Medium"/>
                <a:ea typeface="Avenir Next Medium"/>
                <a:cs typeface="Avenir Next Medium"/>
                <a:sym typeface="Avenir Next Medium"/>
              </a:rPr>
              <a:t>performed in their midst.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248"/>
                                        </p:tgtEl>
                                        <p:attrNameLst>
                                          <p:attrName>style.visibility</p:attrName>
                                        </p:attrNameLst>
                                      </p:cBhvr>
                                      <p:to>
                                        <p:strVal val="visible"/>
                                      </p:to>
                                    </p:set>
                                    <p:anim calcmode="lin" valueType="num">
                                      <p:cBhvr>
                                        <p:cTn id="7" dur="1822" fill="hold"/>
                                        <p:tgtEl>
                                          <p:spTgt spid="248"/>
                                        </p:tgtEl>
                                        <p:attrNameLst>
                                          <p:attrName>ppt_w</p:attrName>
                                        </p:attrNameLst>
                                      </p:cBhvr>
                                      <p:tavLst>
                                        <p:tav tm="0">
                                          <p:val>
                                            <p:fltVal val="0"/>
                                          </p:val>
                                        </p:tav>
                                        <p:tav tm="100000">
                                          <p:val>
                                            <p:strVal val="#ppt_w"/>
                                          </p:val>
                                        </p:tav>
                                      </p:tavLst>
                                    </p:anim>
                                    <p:anim calcmode="lin" valueType="num">
                                      <p:cBhvr>
                                        <p:cTn id="8" dur="1822" fill="hold"/>
                                        <p:tgtEl>
                                          <p:spTgt spid="24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8"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0" name="Image" descr="Image"/>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51" name="Revelation 16:14 KJV KJV…"/>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spcBef>
                <a:spcPts val="8000"/>
              </a:spcBef>
              <a:defRPr b="1" sz="7200" u="sng">
                <a:latin typeface="Avenir Next Regular"/>
                <a:ea typeface="Avenir Next Regular"/>
                <a:cs typeface="Avenir Next Regular"/>
                <a:sym typeface="Avenir Next Regular"/>
              </a:defRPr>
            </a:pPr>
            <a:r>
              <a:rPr u="none">
                <a:solidFill>
                  <a:srgbClr val="FFD479"/>
                </a:solidFill>
              </a:rPr>
              <a:t>Revelation 16:14 </a:t>
            </a:r>
            <a:r>
              <a:rPr b="0" sz="4400" u="none">
                <a:solidFill>
                  <a:srgbClr val="FFD479"/>
                </a:solidFill>
              </a:rPr>
              <a:t>KJV</a:t>
            </a:r>
            <a:r>
              <a:rPr u="none">
                <a:solidFill>
                  <a:srgbClr val="FFD479"/>
                </a:solidFill>
              </a:rPr>
              <a:t> </a:t>
            </a:r>
            <a:r>
              <a:rPr b="0" sz="300" u="none">
                <a:solidFill>
                  <a:srgbClr val="FFD479"/>
                </a:solidFill>
              </a:rPr>
              <a:t>KJV</a:t>
            </a:r>
            <a:endParaRPr b="0" u="none">
              <a:solidFill>
                <a:srgbClr val="FFD479"/>
              </a:solidFill>
            </a:endParaRPr>
          </a:p>
          <a:p>
            <a:pPr>
              <a:spcBef>
                <a:spcPts val="4000"/>
              </a:spcBef>
              <a:defRPr b="1" sz="7200">
                <a:latin typeface="Palatino"/>
                <a:ea typeface="Palatino"/>
                <a:cs typeface="Palatino"/>
                <a:sym typeface="Palatino"/>
              </a:defRPr>
            </a:pPr>
            <a:r>
              <a:t>“For they are the </a:t>
            </a:r>
            <a:r>
              <a:rPr i="1">
                <a:solidFill>
                  <a:srgbClr val="FFFB00"/>
                </a:solidFill>
              </a:rPr>
              <a:t>spirits of devils, working miracles</a:t>
            </a:r>
            <a:r>
              <a:t>, which go forth unto the </a:t>
            </a:r>
            <a:r>
              <a:rPr i="1"/>
              <a:t>kings of the earth</a:t>
            </a:r>
            <a:r>
              <a:t> and of the </a:t>
            </a:r>
            <a:r>
              <a:rPr i="1">
                <a:solidFill>
                  <a:srgbClr val="FFFF00"/>
                </a:solidFill>
              </a:rPr>
              <a:t>whole world</a:t>
            </a:r>
            <a:r>
              <a:t>, to gather them to the battle of that great day of God Almighty.”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Father+s" descr="Father+s"/>
          <p:cNvPicPr>
            <a:picLocks noChangeAspect="1"/>
          </p:cNvPicPr>
          <p:nvPr/>
        </p:nvPicPr>
        <p:blipFill>
          <a:blip r:embed="rId2">
            <a:extLst/>
          </a:blip>
          <a:srcRect l="0" t="0" r="0" b="5469"/>
          <a:stretch>
            <a:fillRect/>
          </a:stretch>
        </p:blipFill>
        <p:spPr>
          <a:xfrm>
            <a:off x="0" y="8459291"/>
            <a:ext cx="11338005" cy="5268118"/>
          </a:xfrm>
          <a:prstGeom prst="rect">
            <a:avLst/>
          </a:prstGeom>
          <a:ln w="12700">
            <a:miter lim="400000"/>
          </a:ln>
        </p:spPr>
      </p:pic>
      <p:pic>
        <p:nvPicPr>
          <p:cNvPr id="254" name="witchcraft" descr="witchcraft"/>
          <p:cNvPicPr>
            <a:picLocks noChangeAspect="1"/>
          </p:cNvPicPr>
          <p:nvPr/>
        </p:nvPicPr>
        <p:blipFill>
          <a:blip r:embed="rId3">
            <a:extLst/>
          </a:blip>
          <a:stretch>
            <a:fillRect/>
          </a:stretch>
        </p:blipFill>
        <p:spPr>
          <a:xfrm>
            <a:off x="0" y="-1"/>
            <a:ext cx="11391900" cy="5681488"/>
          </a:xfrm>
          <a:prstGeom prst="rect">
            <a:avLst/>
          </a:prstGeom>
          <a:ln w="12700">
            <a:miter lim="400000"/>
          </a:ln>
        </p:spPr>
      </p:pic>
      <p:pic>
        <p:nvPicPr>
          <p:cNvPr id="255" name="benny_hinn1" descr="benny_hinn1"/>
          <p:cNvPicPr>
            <a:picLocks noChangeAspect="1"/>
          </p:cNvPicPr>
          <p:nvPr/>
        </p:nvPicPr>
        <p:blipFill>
          <a:blip r:embed="rId4">
            <a:extLst/>
          </a:blip>
          <a:srcRect l="0" t="14003" r="0" b="937"/>
          <a:stretch>
            <a:fillRect/>
          </a:stretch>
        </p:blipFill>
        <p:spPr>
          <a:xfrm>
            <a:off x="0" y="4238228"/>
            <a:ext cx="11391900" cy="4606594"/>
          </a:xfrm>
          <a:prstGeom prst="rect">
            <a:avLst/>
          </a:prstGeom>
          <a:ln w="12700">
            <a:miter lim="400000"/>
          </a:ln>
        </p:spPr>
      </p:pic>
      <p:sp>
        <p:nvSpPr>
          <p:cNvPr id="256" name="Matthew 24:24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24:24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“For there shall arise </a:t>
            </a:r>
            <a:r>
              <a:rPr i="1">
                <a:solidFill>
                  <a:srgbClr val="FFFB00"/>
                </a:solidFill>
              </a:rPr>
              <a:t>false Christs</a:t>
            </a:r>
            <a:r>
              <a:t>, and </a:t>
            </a:r>
            <a:r>
              <a:rPr i="1">
                <a:solidFill>
                  <a:srgbClr val="FFFB00"/>
                </a:solidFill>
              </a:rPr>
              <a:t>false prophets</a:t>
            </a:r>
            <a:r>
              <a:t>, and shall </a:t>
            </a:r>
            <a:r>
              <a:rPr i="1">
                <a:solidFill>
                  <a:srgbClr val="FFFB00"/>
                </a:solidFill>
              </a:rPr>
              <a:t>show great signs and wonders</a:t>
            </a:r>
            <a:r>
              <a:t>; insomuch that, if [it were] possible, they shall </a:t>
            </a:r>
            <a:r>
              <a:rPr i="1">
                <a:solidFill>
                  <a:srgbClr val="FFFB00"/>
                </a:solidFill>
              </a:rPr>
              <a:t>deceive</a:t>
            </a:r>
            <a:r>
              <a:t> the very elect.”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8" name="061909_0549_2kings12fi1" descr="061909_0549_2kings12fi1"/>
          <p:cNvPicPr>
            <a:picLocks noChangeAspect="0"/>
          </p:cNvPicPr>
          <p:nvPr/>
        </p:nvPicPr>
        <p:blipFill>
          <a:blip r:embed="rId2">
            <a:extLst/>
          </a:blip>
          <a:srcRect l="1222" t="1222" r="1222" b="1222"/>
          <a:stretch>
            <a:fillRect/>
          </a:stretch>
        </p:blipFill>
        <p:spPr>
          <a:xfrm>
            <a:off x="0" y="0"/>
            <a:ext cx="8235652" cy="13716001"/>
          </a:xfrm>
          <a:prstGeom prst="rect">
            <a:avLst/>
          </a:prstGeom>
          <a:ln w="12700">
            <a:miter lim="400000"/>
          </a:ln>
        </p:spPr>
      </p:pic>
      <p:sp>
        <p:nvSpPr>
          <p:cNvPr id="259" name="Revelation 13:13, 14 KJV…"/>
          <p:cNvSpPr txBox="1"/>
          <p:nvPr>
            <p:ph type="body" idx="4294967295"/>
          </p:nvPr>
        </p:nvSpPr>
        <p:spPr>
          <a:xfrm>
            <a:off x="8850114" y="635000"/>
            <a:ext cx="14771886" cy="124460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Revelation 13:13, 14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t>
            </a:r>
            <a:r>
              <a:t>And he doeth </a:t>
            </a:r>
            <a:r>
              <a:rPr i="1">
                <a:solidFill>
                  <a:srgbClr val="FFFF00"/>
                </a:solidFill>
              </a:rPr>
              <a:t>great wonders</a:t>
            </a:r>
            <a:r>
              <a:t>, so that he maketh </a:t>
            </a:r>
            <a:r>
              <a:rPr i="1">
                <a:solidFill>
                  <a:srgbClr val="FFFB00"/>
                </a:solidFill>
              </a:rPr>
              <a:t>fire come down from heaven</a:t>
            </a:r>
            <a:r>
              <a:t> on the earth in the sight of men, And </a:t>
            </a:r>
            <a:r>
              <a:rPr i="1">
                <a:solidFill>
                  <a:srgbClr val="FFFB00"/>
                </a:solidFill>
              </a:rPr>
              <a:t>deceiveth</a:t>
            </a:r>
            <a:r>
              <a:t> them that </a:t>
            </a:r>
            <a:r>
              <a:t>dwell on the earth</a:t>
            </a:r>
            <a:r>
              <a:t> by the means of those </a:t>
            </a:r>
            <a:r>
              <a:rPr i="1">
                <a:solidFill>
                  <a:srgbClr val="FFFB00"/>
                </a:solidFill>
              </a:rPr>
              <a:t>miracles</a:t>
            </a:r>
            <a:r>
              <a:t> which he had power to do</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benny_hinn1" descr="benny_hinn1"/>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62" name="There is NO Salvation at all in believing the False gospels"/>
          <p:cNvSpPr txBox="1"/>
          <p:nvPr>
            <p:ph type="body" idx="4294967295"/>
          </p:nvPr>
        </p:nvSpPr>
        <p:spPr>
          <a:xfrm>
            <a:off x="12065000" y="635000"/>
            <a:ext cx="11557000" cy="12382500"/>
          </a:xfrm>
          <a:prstGeom prst="rect">
            <a:avLst/>
          </a:prstGeom>
        </p:spPr>
        <p:txBody>
          <a:bodyPr/>
          <a:lstStyle/>
          <a:p>
            <a:pPr marL="0" indent="0" algn="ctr">
              <a:spcBef>
                <a:spcPts val="2000"/>
              </a:spcBef>
              <a:buSzTx/>
              <a:buNone/>
              <a:defRPr b="1" sz="8000">
                <a:latin typeface="Avenir Next Regular"/>
                <a:ea typeface="Avenir Next Regular"/>
                <a:cs typeface="Avenir Next Regular"/>
                <a:sym typeface="Avenir Next Regular"/>
              </a:defRPr>
            </a:pPr>
            <a:r>
              <a:rPr b="0">
                <a:latin typeface="Avenir Next Medium"/>
                <a:ea typeface="Avenir Next Medium"/>
                <a:cs typeface="Avenir Next Medium"/>
                <a:sym typeface="Avenir Next Medium"/>
              </a:rPr>
              <a:t>There is </a:t>
            </a:r>
            <a:r>
              <a:rPr b="0">
                <a:solidFill>
                  <a:srgbClr val="FFFB00"/>
                </a:solidFill>
                <a:latin typeface="Avenir Next Heavy"/>
                <a:ea typeface="Avenir Next Heavy"/>
                <a:cs typeface="Avenir Next Heavy"/>
                <a:sym typeface="Avenir Next Heavy"/>
              </a:rPr>
              <a:t>NO</a:t>
            </a:r>
            <a:r>
              <a:t> </a:t>
            </a:r>
            <a:r>
              <a:rPr b="0">
                <a:solidFill>
                  <a:srgbClr val="FFFB00"/>
                </a:solidFill>
                <a:latin typeface="Avenir Next Heavy"/>
                <a:ea typeface="Avenir Next Heavy"/>
                <a:cs typeface="Avenir Next Heavy"/>
                <a:sym typeface="Avenir Next Heavy"/>
              </a:rPr>
              <a:t>Salvation</a:t>
            </a:r>
            <a:r>
              <a:rPr b="0">
                <a:latin typeface="Avenir Next Medium"/>
                <a:ea typeface="Avenir Next Medium"/>
                <a:cs typeface="Avenir Next Medium"/>
                <a:sym typeface="Avenir Next Medium"/>
              </a:rPr>
              <a:t> at all</a:t>
            </a:r>
            <a:r>
              <a:t> </a:t>
            </a:r>
            <a:r>
              <a:rPr>
                <a:solidFill>
                  <a:srgbClr val="FFFB00"/>
                </a:solidFill>
              </a:rPr>
              <a:t>in believing the False gospels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4" name="11E48F-unaware" descr="11E48F-unaware"/>
          <p:cNvPicPr>
            <a:picLocks noChangeAspect="0"/>
          </p:cNvPicPr>
          <p:nvPr/>
        </p:nvPicPr>
        <p:blipFill>
          <a:blip r:embed="rId2">
            <a:extLst/>
          </a:blip>
          <a:srcRect l="2799" t="1959" r="2799" b="1959"/>
          <a:stretch>
            <a:fillRect/>
          </a:stretch>
        </p:blipFill>
        <p:spPr>
          <a:xfrm>
            <a:off x="0" y="0"/>
            <a:ext cx="11391900" cy="13716000"/>
          </a:xfrm>
          <a:prstGeom prst="rect">
            <a:avLst/>
          </a:prstGeom>
          <a:ln w="12700">
            <a:miter lim="400000"/>
          </a:ln>
        </p:spPr>
      </p:pic>
      <p:sp>
        <p:nvSpPr>
          <p:cNvPr id="265" name="One might be sincerely following error. Our sincerity doesn’t save us. Truth saves us. To be sincerely following error is called deception. And to be deceived is to be lost eternally."/>
          <p:cNvSpPr txBox="1"/>
          <p:nvPr>
            <p:ph type="body" idx="4294967295"/>
          </p:nvPr>
        </p:nvSpPr>
        <p:spPr>
          <a:xfrm>
            <a:off x="12065000" y="635000"/>
            <a:ext cx="11557000" cy="12382500"/>
          </a:xfrm>
          <a:prstGeom prst="rect">
            <a:avLst/>
          </a:prstGeom>
        </p:spPr>
        <p:txBody>
          <a:bodyPr/>
          <a:lstStyle/>
          <a:p>
            <a:pPr marL="0" indent="0" algn="ctr">
              <a:spcBef>
                <a:spcPts val="2000"/>
              </a:spcBef>
              <a:buSzTx/>
              <a:buNone/>
              <a:defRPr sz="7200">
                <a:latin typeface="Avenir Next Medium"/>
                <a:ea typeface="Avenir Next Medium"/>
                <a:cs typeface="Avenir Next Medium"/>
                <a:sym typeface="Avenir Next Medium"/>
              </a:defRPr>
            </a:pPr>
            <a:r>
              <a:t>One might be </a:t>
            </a:r>
            <a:r>
              <a:rPr b="1">
                <a:solidFill>
                  <a:srgbClr val="FFFB00"/>
                </a:solidFill>
                <a:latin typeface="Avenir Next Regular"/>
                <a:ea typeface="Avenir Next Regular"/>
                <a:cs typeface="Avenir Next Regular"/>
                <a:sym typeface="Avenir Next Regular"/>
              </a:rPr>
              <a:t>sincerely</a:t>
            </a:r>
            <a:r>
              <a:t> following </a:t>
            </a:r>
            <a:r>
              <a:rPr b="1">
                <a:solidFill>
                  <a:srgbClr val="FFFB00"/>
                </a:solidFill>
                <a:latin typeface="Avenir Next Regular"/>
                <a:ea typeface="Avenir Next Regular"/>
                <a:cs typeface="Avenir Next Regular"/>
                <a:sym typeface="Avenir Next Regular"/>
              </a:rPr>
              <a:t>error</a:t>
            </a:r>
            <a:r>
              <a:t>. Our sincerity doesn’t save us. </a:t>
            </a:r>
            <a:r>
              <a:rPr b="1">
                <a:solidFill>
                  <a:srgbClr val="FFFB00"/>
                </a:solidFill>
                <a:latin typeface="Avenir Next Regular"/>
                <a:ea typeface="Avenir Next Regular"/>
                <a:cs typeface="Avenir Next Regular"/>
                <a:sym typeface="Avenir Next Regular"/>
              </a:rPr>
              <a:t>Truth saves us</a:t>
            </a:r>
            <a:r>
              <a:t>. To be sincerely following error is called </a:t>
            </a:r>
            <a:r>
              <a:rPr b="1">
                <a:solidFill>
                  <a:srgbClr val="FFFB00"/>
                </a:solidFill>
                <a:latin typeface="Avenir Next Regular"/>
                <a:ea typeface="Avenir Next Regular"/>
                <a:cs typeface="Avenir Next Regular"/>
                <a:sym typeface="Avenir Next Regular"/>
              </a:rPr>
              <a:t>deception</a:t>
            </a:r>
            <a:r>
              <a:t>. And to be deceived is to be </a:t>
            </a:r>
            <a:r>
              <a:rPr b="1">
                <a:solidFill>
                  <a:srgbClr val="FFFB00"/>
                </a:solidFill>
                <a:latin typeface="Avenir Next Regular"/>
                <a:ea typeface="Avenir Next Regular"/>
                <a:cs typeface="Avenir Next Regular"/>
                <a:sym typeface="Avenir Next Regular"/>
              </a:rPr>
              <a:t>lost eternally</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7" name="BlindLeadingTheBlind_Bruegel" descr="BlindLeadingTheBlind_Bruegel"/>
          <p:cNvPicPr>
            <a:picLocks noChangeAspect="0"/>
          </p:cNvPicPr>
          <p:nvPr/>
        </p:nvPicPr>
        <p:blipFill>
          <a:blip r:embed="rId2">
            <a:extLst/>
          </a:blip>
          <a:srcRect l="28971" t="0" r="4750" b="0"/>
          <a:stretch>
            <a:fillRect/>
          </a:stretch>
        </p:blipFill>
        <p:spPr>
          <a:xfrm>
            <a:off x="0" y="0"/>
            <a:ext cx="11391900" cy="13716000"/>
          </a:xfrm>
          <a:prstGeom prst="rect">
            <a:avLst/>
          </a:prstGeom>
          <a:ln w="12700">
            <a:miter lim="400000"/>
          </a:ln>
        </p:spPr>
      </p:pic>
      <p:sp>
        <p:nvSpPr>
          <p:cNvPr id="268" name="Matthew 15:14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15:14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t>
            </a:r>
            <a:r>
              <a:t>… And if the </a:t>
            </a:r>
            <a:r>
              <a:rPr i="1">
                <a:solidFill>
                  <a:srgbClr val="FFFF00"/>
                </a:solidFill>
              </a:rPr>
              <a:t>blind lead the blind</a:t>
            </a:r>
            <a:r>
              <a:t>, </a:t>
            </a:r>
            <a:r>
              <a:rPr i="1">
                <a:solidFill>
                  <a:srgbClr val="00F900"/>
                </a:solidFill>
              </a:rPr>
              <a:t>both</a:t>
            </a:r>
            <a:r>
              <a:t> shall </a:t>
            </a:r>
            <a:r>
              <a:rPr i="1">
                <a:solidFill>
                  <a:srgbClr val="00F900"/>
                </a:solidFill>
              </a:rPr>
              <a:t>fall into the ditch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0" name="prayer172b" descr="prayer172b"/>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71" name="Matthew 7:21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7:21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t>
            </a:r>
            <a:r>
              <a:rPr i="1">
                <a:solidFill>
                  <a:srgbClr val="FFFB00"/>
                </a:solidFill>
              </a:rPr>
              <a:t>Not</a:t>
            </a:r>
            <a:r>
              <a:rPr b="0"/>
              <a:t> every one that saith unto me, </a:t>
            </a:r>
            <a:r>
              <a:rPr i="1">
                <a:solidFill>
                  <a:srgbClr val="FFFB00"/>
                </a:solidFill>
              </a:rPr>
              <a:t>Lord, Lord</a:t>
            </a:r>
            <a:r>
              <a:rPr b="0"/>
              <a:t>, shall enter into the kingdom of heaven; but he that </a:t>
            </a:r>
            <a:r>
              <a:rPr i="1">
                <a:solidFill>
                  <a:srgbClr val="FFFB00"/>
                </a:solidFill>
              </a:rPr>
              <a:t>doeth the will of my Father</a:t>
            </a:r>
            <a:r>
              <a:rPr b="0"/>
              <a:t> which is in heaven.”</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John 3:15 KJV…"/>
          <p:cNvSpPr txBox="1"/>
          <p:nvPr>
            <p:ph type="body" idx="4294967295"/>
          </p:nvPr>
        </p:nvSpPr>
        <p:spPr>
          <a:xfrm>
            <a:off x="12065000" y="635000"/>
            <a:ext cx="11557000" cy="12382500"/>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John 3:15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“That whosoever </a:t>
            </a:r>
            <a:r>
              <a:rPr i="1">
                <a:solidFill>
                  <a:srgbClr val="FFFF00"/>
                </a:solidFill>
              </a:rPr>
              <a:t>believeth in him</a:t>
            </a:r>
            <a:r>
              <a:t> should </a:t>
            </a:r>
            <a:r>
              <a:rPr i="1">
                <a:solidFill>
                  <a:srgbClr val="FFFB00"/>
                </a:solidFill>
              </a:rPr>
              <a:t>not perish</a:t>
            </a:r>
            <a:r>
              <a:t>, but have </a:t>
            </a:r>
            <a:r>
              <a:rPr i="1">
                <a:solidFill>
                  <a:srgbClr val="FFFB00"/>
                </a:solidFill>
              </a:rPr>
              <a:t>eternal life</a:t>
            </a:r>
            <a:r>
              <a:t>.”</a:t>
            </a:r>
          </a:p>
        </p:txBody>
      </p:sp>
      <p:pic>
        <p:nvPicPr>
          <p:cNvPr id="136" name="0520019.jpeg" descr="0520019.jpeg"/>
          <p:cNvPicPr>
            <a:picLocks noChangeAspect="0"/>
          </p:cNvPicPr>
          <p:nvPr/>
        </p:nvPicPr>
        <p:blipFill>
          <a:blip r:embed="rId2">
            <a:extLst/>
          </a:blip>
          <a:srcRect l="0" t="0" r="19045" b="0"/>
          <a:stretch>
            <a:fillRect/>
          </a:stretch>
        </p:blipFill>
        <p:spPr>
          <a:xfrm>
            <a:off x="0" y="0"/>
            <a:ext cx="11391900" cy="13716000"/>
          </a:xfrm>
          <a:prstGeom prst="rect">
            <a:avLst/>
          </a:prstGeom>
          <a:ln w="12700">
            <a:miter lim="400000"/>
          </a:ln>
        </p:spPr>
      </p:pic>
      <p:pic>
        <p:nvPicPr>
          <p:cNvPr id="137" name="Jesus%20on%20Cross" descr="Jesus%20on%20Cross"/>
          <p:cNvPicPr>
            <a:picLocks noChangeAspect="0"/>
          </p:cNvPicPr>
          <p:nvPr/>
        </p:nvPicPr>
        <p:blipFill>
          <a:blip r:embed="rId3">
            <a:extLst/>
          </a:blip>
          <a:srcRect l="13641" t="0" r="8259" b="0"/>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3" name="prayer172b" descr="prayer172b"/>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74" name="Matthew 7:22 KJV…"/>
          <p:cNvSpPr txBox="1"/>
          <p:nvPr>
            <p:ph type="body" idx="4294967295"/>
          </p:nvPr>
        </p:nvSpPr>
        <p:spPr>
          <a:xfrm>
            <a:off x="12192000" y="666749"/>
            <a:ext cx="11391901" cy="12382501"/>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7:22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t>
            </a:r>
            <a:r>
              <a:rPr b="0"/>
              <a:t>Many will say to me in that day, Lord, Lord, have we not</a:t>
            </a:r>
            <a:r>
              <a:t> </a:t>
            </a:r>
            <a:r>
              <a:rPr i="1">
                <a:solidFill>
                  <a:srgbClr val="FFFB00"/>
                </a:solidFill>
              </a:rPr>
              <a:t>prophesied</a:t>
            </a:r>
            <a:r>
              <a:rPr b="0"/>
              <a:t> </a:t>
            </a:r>
            <a:r>
              <a:rPr i="1"/>
              <a:t>in thy name</a:t>
            </a:r>
            <a:r>
              <a:rPr b="0"/>
              <a:t>? and </a:t>
            </a:r>
            <a:r>
              <a:rPr i="1"/>
              <a:t>in thy name</a:t>
            </a:r>
            <a:r>
              <a:rPr b="0"/>
              <a:t> have </a:t>
            </a:r>
            <a:r>
              <a:rPr i="1">
                <a:solidFill>
                  <a:srgbClr val="FFFB00"/>
                </a:solidFill>
              </a:rPr>
              <a:t>cast out devils</a:t>
            </a:r>
            <a:r>
              <a:rPr b="0"/>
              <a:t>? and </a:t>
            </a:r>
            <a:r>
              <a:rPr i="1"/>
              <a:t>in thy name</a:t>
            </a:r>
            <a:r>
              <a:rPr b="0"/>
              <a:t> done </a:t>
            </a:r>
            <a:r>
              <a:rPr i="1">
                <a:solidFill>
                  <a:srgbClr val="FFFB00"/>
                </a:solidFill>
              </a:rPr>
              <a:t>many wonderful works</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Matthew 7:23 KJV…"/>
          <p:cNvSpPr txBox="1"/>
          <p:nvPr>
            <p:ph type="body" idx="4294967295"/>
          </p:nvPr>
        </p:nvSpPr>
        <p:spPr>
          <a:xfrm>
            <a:off x="12192000" y="666749"/>
            <a:ext cx="11391901" cy="12382501"/>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7:23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“And then will I profess unto them, </a:t>
            </a:r>
            <a:r>
              <a:rPr i="1">
                <a:solidFill>
                  <a:srgbClr val="FFFB00"/>
                </a:solidFill>
              </a:rPr>
              <a:t>I never knew</a:t>
            </a:r>
            <a:r>
              <a:rPr i="1" u="sng">
                <a:solidFill>
                  <a:srgbClr val="FF00FF"/>
                </a:solidFill>
              </a:rPr>
              <a:t> </a:t>
            </a:r>
            <a:r>
              <a:rPr i="1">
                <a:solidFill>
                  <a:srgbClr val="FFFB00"/>
                </a:solidFill>
              </a:rPr>
              <a:t>you</a:t>
            </a:r>
            <a:r>
              <a:t>: </a:t>
            </a:r>
            <a:r>
              <a:rPr i="1">
                <a:solidFill>
                  <a:srgbClr val="00F900"/>
                </a:solidFill>
              </a:rPr>
              <a:t>depart from me</a:t>
            </a:r>
            <a:r>
              <a:t>, ye that </a:t>
            </a:r>
            <a:r>
              <a:rPr i="1">
                <a:solidFill>
                  <a:srgbClr val="FFFB00"/>
                </a:solidFill>
              </a:rPr>
              <a:t>work iniquity</a:t>
            </a:r>
            <a:r>
              <a:t>.”</a:t>
            </a:r>
          </a:p>
        </p:txBody>
      </p:sp>
      <p:pic>
        <p:nvPicPr>
          <p:cNvPr id="277" name="image.png" descr="image.png"/>
          <p:cNvPicPr>
            <a:picLocks noChangeAspect="0"/>
          </p:cNvPicPr>
          <p:nvPr/>
        </p:nvPicPr>
        <p:blipFill>
          <a:blip r:embed="rId2">
            <a:extLst/>
          </a:blip>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 name="image.png" descr="image.png"/>
          <p:cNvPicPr>
            <a:picLocks noChangeAspect="0"/>
          </p:cNvPicPr>
          <p:nvPr/>
        </p:nvPicPr>
        <p:blipFill>
          <a:blip r:embed="rId2">
            <a:extLst/>
          </a:blip>
          <a:stretch>
            <a:fillRect/>
          </a:stretch>
        </p:blipFill>
        <p:spPr>
          <a:xfrm>
            <a:off x="0" y="0"/>
            <a:ext cx="11391900" cy="13716000"/>
          </a:xfrm>
          <a:prstGeom prst="rect">
            <a:avLst/>
          </a:prstGeom>
          <a:ln w="12700">
            <a:miter lim="400000"/>
          </a:ln>
        </p:spPr>
      </p:pic>
      <p:sp>
        <p:nvSpPr>
          <p:cNvPr id="280" name="This will be the……"/>
          <p:cNvSpPr txBox="1"/>
          <p:nvPr/>
        </p:nvSpPr>
        <p:spPr>
          <a:xfrm>
            <a:off x="839142" y="635000"/>
            <a:ext cx="22705716"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spcBef>
                <a:spcPts val="4000"/>
              </a:spcBef>
              <a:defRPr sz="9600">
                <a:solidFill>
                  <a:srgbClr val="FFFB00"/>
                </a:solidFill>
                <a:latin typeface="Avenir Next Regular"/>
                <a:ea typeface="Avenir Next Regular"/>
                <a:cs typeface="Avenir Next Regular"/>
                <a:sym typeface="Avenir Next Regular"/>
              </a:defRPr>
            </a:pPr>
            <a:r>
              <a:t>This will be the…</a:t>
            </a:r>
          </a:p>
          <a:p>
            <a:pPr>
              <a:spcBef>
                <a:spcPts val="4000"/>
              </a:spcBef>
              <a:defRPr sz="9600">
                <a:solidFill>
                  <a:srgbClr val="FFFB00"/>
                </a:solidFill>
                <a:latin typeface="Avenir Next Heavy"/>
                <a:ea typeface="Avenir Next Heavy"/>
                <a:cs typeface="Avenir Next Heavy"/>
                <a:sym typeface="Avenir Next Heavy"/>
              </a:defRPr>
            </a:pPr>
            <a:r>
              <a:t>Biggest Shock ever!</a:t>
            </a:r>
          </a:p>
          <a:p>
            <a:pPr>
              <a:spcBef>
                <a:spcPts val="4000"/>
              </a:spcBef>
              <a:defRPr sz="9600">
                <a:solidFill>
                  <a:srgbClr val="FFFB00"/>
                </a:solidFill>
                <a:latin typeface="Avenir Next Heavy"/>
                <a:ea typeface="Avenir Next Heavy"/>
                <a:cs typeface="Avenir Next Heavy"/>
                <a:sym typeface="Avenir Next Heavy"/>
              </a:defRPr>
            </a:pPr>
            <a:r>
              <a:t>Biggest Disappointment ever!</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0"/>
                                  </p:stCondLst>
                                  <p:iterate type="el" backwards="0">
                                    <p:tmAbs val="0"/>
                                  </p:iterate>
                                  <p:childTnLst>
                                    <p:set>
                                      <p:cBhvr>
                                        <p:cTn id="6" fill="hold"/>
                                        <p:tgtEl>
                                          <p:spTgt spid="280"/>
                                        </p:tgtEl>
                                        <p:attrNameLst>
                                          <p:attrName>style.visibility</p:attrName>
                                        </p:attrNameLst>
                                      </p:cBhvr>
                                      <p:to>
                                        <p:strVal val="visible"/>
                                      </p:to>
                                    </p:set>
                                    <p:anim calcmode="lin" valueType="num">
                                      <p:cBhvr>
                                        <p:cTn id="7" dur="800" fill="hold"/>
                                        <p:tgtEl>
                                          <p:spTgt spid="280"/>
                                        </p:tgtEl>
                                        <p:attrNameLst>
                                          <p:attrName>ppt_w</p:attrName>
                                        </p:attrNameLst>
                                      </p:cBhvr>
                                      <p:tavLst>
                                        <p:tav tm="0">
                                          <p:val>
                                            <p:fltVal val="0"/>
                                          </p:val>
                                        </p:tav>
                                        <p:tav tm="100000">
                                          <p:val>
                                            <p:strVal val="#ppt_w"/>
                                          </p:val>
                                        </p:tav>
                                      </p:tavLst>
                                    </p:anim>
                                    <p:anim calcmode="lin" valueType="num">
                                      <p:cBhvr>
                                        <p:cTn id="8" dur="800" fill="hold"/>
                                        <p:tgtEl>
                                          <p:spTgt spid="280"/>
                                        </p:tgtEl>
                                        <p:attrNameLst>
                                          <p:attrName>ppt_h</p:attrName>
                                        </p:attrNameLst>
                                      </p:cBhvr>
                                      <p:tavLst>
                                        <p:tav tm="0">
                                          <p:val>
                                            <p:fltVal val="0"/>
                                          </p:val>
                                        </p:tav>
                                        <p:tav tm="100000">
                                          <p:val>
                                            <p:strVal val="#ppt_h"/>
                                          </p:val>
                                        </p:tav>
                                      </p:tavLst>
                                    </p:anim>
                                    <p:anim calcmode="lin" valueType="num">
                                      <p:cBhvr>
                                        <p:cTn id="9" dur="800" fill="hold"/>
                                        <p:tgtEl>
                                          <p:spTgt spid="280"/>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8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0"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If we PREACH…"/>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9600">
                <a:solidFill>
                  <a:srgbClr val="FFFF00"/>
                </a:solidFill>
                <a:latin typeface="Avenir Next Regular"/>
                <a:ea typeface="Avenir Next Regular"/>
                <a:cs typeface="Avenir Next Regular"/>
                <a:sym typeface="Avenir Next Regular"/>
              </a:defRPr>
            </a:pPr>
            <a:r>
              <a:t>If we </a:t>
            </a:r>
            <a:r>
              <a:rPr>
                <a:latin typeface="Avenir Next Heavy"/>
                <a:ea typeface="Avenir Next Heavy"/>
                <a:cs typeface="Avenir Next Heavy"/>
                <a:sym typeface="Avenir Next Heavy"/>
              </a:rPr>
              <a:t>PREACH</a:t>
            </a:r>
            <a:r>
              <a:t> </a:t>
            </a:r>
          </a:p>
          <a:p>
            <a:pPr>
              <a:defRPr sz="9600">
                <a:solidFill>
                  <a:srgbClr val="FFFF00"/>
                </a:solidFill>
                <a:latin typeface="Avenir Next Regular"/>
                <a:ea typeface="Avenir Next Regular"/>
                <a:cs typeface="Avenir Next Regular"/>
                <a:sym typeface="Avenir Next Regular"/>
              </a:defRPr>
            </a:pPr>
            <a:r>
              <a:t>the </a:t>
            </a:r>
            <a:r>
              <a:rPr>
                <a:latin typeface="Avenir Next Heavy"/>
                <a:ea typeface="Avenir Next Heavy"/>
                <a:cs typeface="Avenir Next Heavy"/>
                <a:sym typeface="Avenir Next Heavy"/>
              </a:rPr>
              <a:t>FALSE GOSPELS</a:t>
            </a:r>
            <a:r>
              <a:t>, </a:t>
            </a:r>
            <a:endParaRPr>
              <a:ln w="25399" cap="flat">
                <a:solidFill>
                  <a:srgbClr val="FFFF00"/>
                </a:solidFill>
                <a:prstDash val="solid"/>
                <a:miter lim="400000"/>
              </a:ln>
              <a:noFill/>
            </a:endParaRPr>
          </a:p>
          <a:p>
            <a:pPr>
              <a:defRPr sz="9600">
                <a:solidFill>
                  <a:srgbClr val="FFFF00"/>
                </a:solidFill>
                <a:latin typeface="Avenir Next Regular"/>
                <a:ea typeface="Avenir Next Regular"/>
                <a:cs typeface="Avenir Next Regular"/>
                <a:sym typeface="Avenir Next Regular"/>
              </a:defRPr>
            </a:pPr>
            <a:r>
              <a:t>we shall be </a:t>
            </a:r>
            <a:r>
              <a:rPr>
                <a:latin typeface="Avenir Next Heavy"/>
                <a:ea typeface="Avenir Next Heavy"/>
                <a:cs typeface="Avenir Next Heavy"/>
                <a:sym typeface="Avenir Next Heavy"/>
              </a:rPr>
              <a:t>CURSED</a:t>
            </a:r>
            <a:r>
              <a:t>!</a:t>
            </a:r>
          </a:p>
        </p:txBody>
      </p:sp>
      <p:pic>
        <p:nvPicPr>
          <p:cNvPr id="283" name="preach71" descr="preach71"/>
          <p:cNvPicPr>
            <a:picLocks noChangeAspect="1"/>
          </p:cNvPicPr>
          <p:nvPr/>
        </p:nvPicPr>
        <p:blipFill>
          <a:blip r:embed="rId2">
            <a:extLst/>
          </a:blip>
          <a:srcRect l="22148" t="0" r="15559" b="0"/>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0"/>
                                  </p:stCondLst>
                                  <p:iterate type="el" backwards="0">
                                    <p:tmAbs val="0"/>
                                  </p:iterate>
                                  <p:childTnLst>
                                    <p:set>
                                      <p:cBhvr>
                                        <p:cTn id="6" fill="hold"/>
                                        <p:tgtEl>
                                          <p:spTgt spid="282"/>
                                        </p:tgtEl>
                                        <p:attrNameLst>
                                          <p:attrName>style.visibility</p:attrName>
                                        </p:attrNameLst>
                                      </p:cBhvr>
                                      <p:to>
                                        <p:strVal val="visible"/>
                                      </p:to>
                                    </p:set>
                                    <p:anim calcmode="lin" valueType="num">
                                      <p:cBhvr>
                                        <p:cTn id="7" dur="800" fill="hold"/>
                                        <p:tgtEl>
                                          <p:spTgt spid="282"/>
                                        </p:tgtEl>
                                        <p:attrNameLst>
                                          <p:attrName>ppt_w</p:attrName>
                                        </p:attrNameLst>
                                      </p:cBhvr>
                                      <p:tavLst>
                                        <p:tav tm="0">
                                          <p:val>
                                            <p:fltVal val="0"/>
                                          </p:val>
                                        </p:tav>
                                        <p:tav tm="100000">
                                          <p:val>
                                            <p:strVal val="#ppt_w"/>
                                          </p:val>
                                        </p:tav>
                                      </p:tavLst>
                                    </p:anim>
                                    <p:anim calcmode="lin" valueType="num">
                                      <p:cBhvr>
                                        <p:cTn id="8" dur="800" fill="hold"/>
                                        <p:tgtEl>
                                          <p:spTgt spid="282"/>
                                        </p:tgtEl>
                                        <p:attrNameLst>
                                          <p:attrName>ppt_h</p:attrName>
                                        </p:attrNameLst>
                                      </p:cBhvr>
                                      <p:tavLst>
                                        <p:tav tm="0">
                                          <p:val>
                                            <p:fltVal val="0"/>
                                          </p:val>
                                        </p:tav>
                                        <p:tav tm="100000">
                                          <p:val>
                                            <p:strVal val="#ppt_h"/>
                                          </p:val>
                                        </p:tav>
                                      </p:tavLst>
                                    </p:anim>
                                    <p:anim calcmode="lin" valueType="num">
                                      <p:cBhvr>
                                        <p:cTn id="9" dur="800" fill="hold"/>
                                        <p:tgtEl>
                                          <p:spTgt spid="282"/>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8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2" grpId="1"/>
    </p:bld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5" name="preach71" descr="preach71"/>
          <p:cNvPicPr>
            <a:picLocks noChangeAspect="1"/>
          </p:cNvPicPr>
          <p:nvPr/>
        </p:nvPicPr>
        <p:blipFill>
          <a:blip r:embed="rId2">
            <a:extLst/>
          </a:blip>
          <a:srcRect l="22148" t="0" r="15559" b="0"/>
          <a:stretch>
            <a:fillRect/>
          </a:stretch>
        </p:blipFill>
        <p:spPr>
          <a:xfrm>
            <a:off x="0" y="0"/>
            <a:ext cx="11391900" cy="13716000"/>
          </a:xfrm>
          <a:prstGeom prst="rect">
            <a:avLst/>
          </a:prstGeom>
          <a:ln w="12700">
            <a:miter lim="400000"/>
          </a:ln>
        </p:spPr>
      </p:pic>
      <p:sp>
        <p:nvSpPr>
          <p:cNvPr id="286" name="Galatians 1:9 KJV…"/>
          <p:cNvSpPr txBox="1"/>
          <p:nvPr>
            <p:ph type="body" idx="4294967295"/>
          </p:nvPr>
        </p:nvSpPr>
        <p:spPr>
          <a:xfrm>
            <a:off x="12319000" y="666749"/>
            <a:ext cx="11081842" cy="12382501"/>
          </a:xfrm>
          <a:prstGeom prst="rect">
            <a:avLst/>
          </a:prstGeom>
        </p:spPr>
        <p:txBody>
          <a:bodyPr/>
          <a:lstStyle/>
          <a:p>
            <a:pPr marL="0" indent="0" algn="ctr">
              <a:spcBef>
                <a:spcPts val="4000"/>
              </a:spcBef>
              <a:buSzTx/>
              <a:buNone/>
              <a:defRPr b="1" sz="7200" u="sng">
                <a:latin typeface="Avenir Next Regular"/>
                <a:ea typeface="Avenir Next Regular"/>
                <a:cs typeface="Avenir Next Regular"/>
                <a:sym typeface="Avenir Next Regular"/>
              </a:defRPr>
            </a:pPr>
            <a:r>
              <a:rPr u="none">
                <a:solidFill>
                  <a:srgbClr val="FFD479"/>
                </a:solidFill>
              </a:rPr>
              <a:t>Galatians 1:9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a:t>
            </a:r>
            <a:r>
              <a:t>As we said before, so say I now again, If any man </a:t>
            </a:r>
            <a:r>
              <a:rPr i="1">
                <a:solidFill>
                  <a:srgbClr val="FFFB00"/>
                </a:solidFill>
              </a:rPr>
              <a:t>preach any other gospel</a:t>
            </a:r>
            <a:r>
              <a:rPr i="1"/>
              <a:t> </a:t>
            </a:r>
            <a:r>
              <a:t>unto you than that ye have received, let him be </a:t>
            </a:r>
            <a:r>
              <a:rPr i="1">
                <a:solidFill>
                  <a:srgbClr val="FFFB00"/>
                </a:solidFill>
              </a:rPr>
              <a:t>accursed</a:t>
            </a:r>
            <a:r>
              <a:t>.</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And if we DON’T PREACH…"/>
          <p:cNvSpPr txBox="1"/>
          <p:nvPr/>
        </p:nvSpPr>
        <p:spPr>
          <a:xfrm>
            <a:off x="12065000" y="635000"/>
            <a:ext cx="11557000" cy="1206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9600">
                <a:solidFill>
                  <a:srgbClr val="FFFF00"/>
                </a:solidFill>
                <a:latin typeface="Avenir Next Regular"/>
                <a:ea typeface="Avenir Next Regular"/>
                <a:cs typeface="Avenir Next Regular"/>
                <a:sym typeface="Avenir Next Regular"/>
              </a:defRPr>
            </a:pPr>
            <a:r>
              <a:t>And if we </a:t>
            </a:r>
            <a:r>
              <a:rPr>
                <a:latin typeface="Avenir Next Heavy"/>
                <a:ea typeface="Avenir Next Heavy"/>
                <a:cs typeface="Avenir Next Heavy"/>
                <a:sym typeface="Avenir Next Heavy"/>
              </a:rPr>
              <a:t>DON’T</a:t>
            </a:r>
            <a:r>
              <a:t> </a:t>
            </a:r>
            <a:r>
              <a:rPr>
                <a:latin typeface="Avenir Next Heavy"/>
                <a:ea typeface="Avenir Next Heavy"/>
                <a:cs typeface="Avenir Next Heavy"/>
                <a:sym typeface="Avenir Next Heavy"/>
              </a:rPr>
              <a:t>PREACH</a:t>
            </a:r>
            <a:r>
              <a:t> </a:t>
            </a:r>
          </a:p>
          <a:p>
            <a:pPr>
              <a:defRPr sz="9600">
                <a:solidFill>
                  <a:srgbClr val="FFFF00"/>
                </a:solidFill>
                <a:latin typeface="Avenir Next Regular"/>
                <a:ea typeface="Avenir Next Regular"/>
                <a:cs typeface="Avenir Next Regular"/>
                <a:sym typeface="Avenir Next Regular"/>
              </a:defRPr>
            </a:pPr>
            <a:r>
              <a:t>the </a:t>
            </a:r>
            <a:r>
              <a:rPr>
                <a:latin typeface="Avenir Next Heavy"/>
                <a:ea typeface="Avenir Next Heavy"/>
                <a:cs typeface="Avenir Next Heavy"/>
                <a:sym typeface="Avenir Next Heavy"/>
              </a:rPr>
              <a:t>TRUE GOSPEL</a:t>
            </a:r>
            <a:r>
              <a:t> </a:t>
            </a:r>
            <a:endParaRPr>
              <a:ln w="25399" cap="flat">
                <a:solidFill>
                  <a:srgbClr val="FFFF00"/>
                </a:solidFill>
                <a:prstDash val="solid"/>
                <a:miter lim="400000"/>
              </a:ln>
              <a:noFill/>
            </a:endParaRPr>
          </a:p>
          <a:p>
            <a:pPr>
              <a:defRPr sz="9600">
                <a:solidFill>
                  <a:srgbClr val="FFFF00"/>
                </a:solidFill>
                <a:latin typeface="Avenir Next Regular"/>
                <a:ea typeface="Avenir Next Regular"/>
                <a:cs typeface="Avenir Next Regular"/>
                <a:sym typeface="Avenir Next Regular"/>
              </a:defRPr>
            </a:pPr>
            <a:r>
              <a:t>we will be </a:t>
            </a:r>
            <a:r>
              <a:rPr>
                <a:latin typeface="Avenir Next Heavy"/>
                <a:ea typeface="Avenir Next Heavy"/>
                <a:cs typeface="Avenir Next Heavy"/>
                <a:sym typeface="Avenir Next Heavy"/>
              </a:rPr>
              <a:t>CURSED</a:t>
            </a:r>
            <a:r>
              <a:t> too.</a:t>
            </a:r>
          </a:p>
        </p:txBody>
      </p:sp>
      <p:pic>
        <p:nvPicPr>
          <p:cNvPr id="289" name="preach71" descr="preach71"/>
          <p:cNvPicPr>
            <a:picLocks noChangeAspect="1"/>
          </p:cNvPicPr>
          <p:nvPr/>
        </p:nvPicPr>
        <p:blipFill>
          <a:blip r:embed="rId2">
            <a:extLst/>
          </a:blip>
          <a:srcRect l="22148" t="0" r="15559" b="0"/>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9" presetID="15" grpId="1" fill="hold">
                                  <p:stCondLst>
                                    <p:cond delay="0"/>
                                  </p:stCondLst>
                                  <p:iterate type="el" backwards="0">
                                    <p:tmAbs val="0"/>
                                  </p:iterate>
                                  <p:childTnLst>
                                    <p:set>
                                      <p:cBhvr>
                                        <p:cTn id="6" fill="hold"/>
                                        <p:tgtEl>
                                          <p:spTgt spid="288"/>
                                        </p:tgtEl>
                                        <p:attrNameLst>
                                          <p:attrName>style.visibility</p:attrName>
                                        </p:attrNameLst>
                                      </p:cBhvr>
                                      <p:to>
                                        <p:strVal val="visible"/>
                                      </p:to>
                                    </p:set>
                                    <p:anim calcmode="lin" valueType="num">
                                      <p:cBhvr>
                                        <p:cTn id="7" dur="800" fill="hold"/>
                                        <p:tgtEl>
                                          <p:spTgt spid="288"/>
                                        </p:tgtEl>
                                        <p:attrNameLst>
                                          <p:attrName>ppt_w</p:attrName>
                                        </p:attrNameLst>
                                      </p:cBhvr>
                                      <p:tavLst>
                                        <p:tav tm="0">
                                          <p:val>
                                            <p:fltVal val="0"/>
                                          </p:val>
                                        </p:tav>
                                        <p:tav tm="100000">
                                          <p:val>
                                            <p:strVal val="#ppt_w"/>
                                          </p:val>
                                        </p:tav>
                                      </p:tavLst>
                                    </p:anim>
                                    <p:anim calcmode="lin" valueType="num">
                                      <p:cBhvr>
                                        <p:cTn id="8" dur="800" fill="hold"/>
                                        <p:tgtEl>
                                          <p:spTgt spid="288"/>
                                        </p:tgtEl>
                                        <p:attrNameLst>
                                          <p:attrName>ppt_h</p:attrName>
                                        </p:attrNameLst>
                                      </p:cBhvr>
                                      <p:tavLst>
                                        <p:tav tm="0">
                                          <p:val>
                                            <p:fltVal val="0"/>
                                          </p:val>
                                        </p:tav>
                                        <p:tav tm="100000">
                                          <p:val>
                                            <p:strVal val="#ppt_h"/>
                                          </p:val>
                                        </p:tav>
                                      </p:tavLst>
                                    </p:anim>
                                    <p:anim calcmode="lin" valueType="num">
                                      <p:cBhvr>
                                        <p:cTn id="9" dur="800" fill="hold"/>
                                        <p:tgtEl>
                                          <p:spTgt spid="288"/>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8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8" grpId="1"/>
    </p:bld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1" name="preach71" descr="preach71"/>
          <p:cNvPicPr>
            <a:picLocks noChangeAspect="1"/>
          </p:cNvPicPr>
          <p:nvPr/>
        </p:nvPicPr>
        <p:blipFill>
          <a:blip r:embed="rId2">
            <a:extLst/>
          </a:blip>
          <a:srcRect l="22148" t="0" r="15559" b="0"/>
          <a:stretch>
            <a:fillRect/>
          </a:stretch>
        </p:blipFill>
        <p:spPr>
          <a:xfrm>
            <a:off x="0" y="0"/>
            <a:ext cx="11391900" cy="13716000"/>
          </a:xfrm>
          <a:prstGeom prst="rect">
            <a:avLst/>
          </a:prstGeom>
          <a:ln w="12700">
            <a:miter lim="400000"/>
          </a:ln>
        </p:spPr>
      </p:pic>
      <p:sp>
        <p:nvSpPr>
          <p:cNvPr id="292" name="1 Corinthians 9:16 KJV…"/>
          <p:cNvSpPr txBox="1"/>
          <p:nvPr>
            <p:ph type="body" idx="4294967295"/>
          </p:nvPr>
        </p:nvSpPr>
        <p:spPr>
          <a:xfrm>
            <a:off x="12319000" y="666749"/>
            <a:ext cx="11081842" cy="12382501"/>
          </a:xfrm>
          <a:prstGeom prst="rect">
            <a:avLst/>
          </a:prstGeom>
        </p:spPr>
        <p:txBody>
          <a:bodyPr/>
          <a:lstStyle/>
          <a:p>
            <a:pPr marL="0" indent="0" algn="ctr">
              <a:lnSpc>
                <a:spcPct val="110000"/>
              </a:lnSpc>
              <a:spcBef>
                <a:spcPts val="4000"/>
              </a:spcBef>
              <a:buSzTx/>
              <a:buNone/>
              <a:defRPr b="1" sz="7200" u="sng">
                <a:latin typeface="Avenir Next Regular"/>
                <a:ea typeface="Avenir Next Regular"/>
                <a:cs typeface="Avenir Next Regular"/>
                <a:sym typeface="Avenir Next Regular"/>
              </a:defRPr>
            </a:pPr>
            <a:r>
              <a:rPr u="none">
                <a:solidFill>
                  <a:srgbClr val="FFD479"/>
                </a:solidFill>
              </a:rPr>
              <a:t>1 Corinthians 9:16 </a:t>
            </a:r>
            <a:r>
              <a:rPr b="0" sz="4400" u="none">
                <a:solidFill>
                  <a:srgbClr val="FFD479"/>
                </a:solidFill>
              </a:rPr>
              <a:t>KJV</a:t>
            </a:r>
            <a:endParaRPr b="0" u="none">
              <a:solidFill>
                <a:srgbClr val="FFD479"/>
              </a:solidFill>
            </a:endParaRPr>
          </a:p>
          <a:p>
            <a:pPr marL="0" indent="0" algn="ctr">
              <a:spcBef>
                <a:spcPts val="4000"/>
              </a:spcBef>
              <a:buSzTx/>
              <a:buNone/>
              <a:defRPr b="1" sz="7200">
                <a:latin typeface="Palatino"/>
                <a:ea typeface="Palatino"/>
                <a:cs typeface="Palatino"/>
                <a:sym typeface="Palatino"/>
              </a:defRPr>
            </a:pPr>
            <a:r>
              <a:t>“… yea, </a:t>
            </a:r>
            <a:r>
              <a:rPr i="1">
                <a:solidFill>
                  <a:srgbClr val="FFFF00"/>
                </a:solidFill>
              </a:rPr>
              <a:t>woe</a:t>
            </a:r>
            <a:r>
              <a:t> is unto me,</a:t>
            </a:r>
          </a:p>
          <a:p>
            <a:pPr marL="0" indent="0" algn="ctr">
              <a:spcBef>
                <a:spcPts val="0"/>
              </a:spcBef>
              <a:buSzTx/>
              <a:buNone/>
              <a:defRPr b="1" sz="7200">
                <a:latin typeface="Palatino"/>
                <a:ea typeface="Palatino"/>
                <a:cs typeface="Palatino"/>
                <a:sym typeface="Palatino"/>
              </a:defRPr>
            </a:pPr>
            <a:r>
              <a:t> if I </a:t>
            </a:r>
            <a:r>
              <a:rPr i="1">
                <a:solidFill>
                  <a:srgbClr val="FFFB00"/>
                </a:solidFill>
              </a:rPr>
              <a:t>preach not</a:t>
            </a:r>
            <a:r>
              <a:rPr i="1">
                <a:solidFill>
                  <a:srgbClr val="FFFB00"/>
                </a:solidFill>
              </a:rPr>
              <a:t> </a:t>
            </a:r>
            <a:r>
              <a:rPr i="1">
                <a:solidFill>
                  <a:srgbClr val="FFFB00"/>
                </a:solidFill>
              </a:rPr>
              <a:t>the gospel</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4" name="nr10-3angels" descr="nr10-3angels"/>
          <p:cNvPicPr>
            <a:picLocks noChangeAspect="0"/>
          </p:cNvPicPr>
          <p:nvPr/>
        </p:nvPicPr>
        <p:blipFill>
          <a:blip r:embed="rId2">
            <a:extLst/>
          </a:blip>
          <a:srcRect l="12569" t="0" r="19253" b="0"/>
          <a:stretch>
            <a:fillRect/>
          </a:stretch>
        </p:blipFill>
        <p:spPr>
          <a:xfrm>
            <a:off x="0" y="0"/>
            <a:ext cx="11391900" cy="13716000"/>
          </a:xfrm>
          <a:prstGeom prst="rect">
            <a:avLst/>
          </a:prstGeom>
          <a:ln w="12700">
            <a:miter lim="400000"/>
          </a:ln>
        </p:spPr>
      </p:pic>
      <p:sp>
        <p:nvSpPr>
          <p:cNvPr id="295" name="Let us preach and believe and follow the true gospel and warn our loved ones who are believing and propagating a false gospel!"/>
          <p:cNvSpPr txBox="1"/>
          <p:nvPr>
            <p:ph type="body" idx="4294967295"/>
          </p:nvPr>
        </p:nvSpPr>
        <p:spPr>
          <a:xfrm>
            <a:off x="12065000" y="635000"/>
            <a:ext cx="11557000" cy="12382500"/>
          </a:xfrm>
          <a:prstGeom prst="rect">
            <a:avLst/>
          </a:prstGeom>
        </p:spPr>
        <p:txBody>
          <a:bodyPr/>
          <a:lstStyle/>
          <a:p>
            <a:pPr marL="0" indent="0" algn="ctr">
              <a:spcBef>
                <a:spcPts val="2000"/>
              </a:spcBef>
              <a:buSzTx/>
              <a:buNone/>
              <a:defRPr sz="7200">
                <a:latin typeface="Avenir Next Medium"/>
                <a:ea typeface="Avenir Next Medium"/>
                <a:cs typeface="Avenir Next Medium"/>
                <a:sym typeface="Avenir Next Medium"/>
              </a:defRPr>
            </a:pPr>
            <a:r>
              <a:t>Let us </a:t>
            </a:r>
            <a:r>
              <a:rPr b="1">
                <a:solidFill>
                  <a:srgbClr val="FFFB00"/>
                </a:solidFill>
                <a:latin typeface="Avenir Next Regular"/>
                <a:ea typeface="Avenir Next Regular"/>
                <a:cs typeface="Avenir Next Regular"/>
                <a:sym typeface="Avenir Next Regular"/>
              </a:rPr>
              <a:t>preach</a:t>
            </a:r>
            <a:r>
              <a:t> and </a:t>
            </a:r>
            <a:r>
              <a:rPr b="1">
                <a:solidFill>
                  <a:srgbClr val="FFFB00"/>
                </a:solidFill>
                <a:latin typeface="Avenir Next Regular"/>
                <a:ea typeface="Avenir Next Regular"/>
                <a:cs typeface="Avenir Next Regular"/>
                <a:sym typeface="Avenir Next Regular"/>
              </a:rPr>
              <a:t>believe</a:t>
            </a:r>
            <a:r>
              <a:t> and </a:t>
            </a:r>
            <a:r>
              <a:rPr b="1">
                <a:solidFill>
                  <a:srgbClr val="FFFB00"/>
                </a:solidFill>
                <a:latin typeface="Avenir Next Regular"/>
                <a:ea typeface="Avenir Next Regular"/>
                <a:cs typeface="Avenir Next Regular"/>
                <a:sym typeface="Avenir Next Regular"/>
              </a:rPr>
              <a:t>follow</a:t>
            </a:r>
            <a:r>
              <a:t> the </a:t>
            </a:r>
            <a:r>
              <a:rPr b="1">
                <a:solidFill>
                  <a:srgbClr val="FFFB00"/>
                </a:solidFill>
                <a:latin typeface="Avenir Next Regular"/>
                <a:ea typeface="Avenir Next Regular"/>
                <a:cs typeface="Avenir Next Regular"/>
                <a:sym typeface="Avenir Next Regular"/>
              </a:rPr>
              <a:t>true gospel</a:t>
            </a:r>
            <a:r>
              <a:t> and </a:t>
            </a:r>
            <a:r>
              <a:rPr b="1">
                <a:solidFill>
                  <a:srgbClr val="FFFB00"/>
                </a:solidFill>
                <a:latin typeface="Avenir Next Regular"/>
                <a:ea typeface="Avenir Next Regular"/>
                <a:cs typeface="Avenir Next Regular"/>
                <a:sym typeface="Avenir Next Regular"/>
              </a:rPr>
              <a:t>warn</a:t>
            </a:r>
            <a:r>
              <a:t> our </a:t>
            </a:r>
            <a:r>
              <a:rPr b="1">
                <a:solidFill>
                  <a:srgbClr val="FFFB00"/>
                </a:solidFill>
                <a:latin typeface="Avenir Next Regular"/>
                <a:ea typeface="Avenir Next Regular"/>
                <a:cs typeface="Avenir Next Regular"/>
                <a:sym typeface="Avenir Next Regular"/>
              </a:rPr>
              <a:t>loved ones</a:t>
            </a:r>
            <a:r>
              <a:t> who are believing and propagating a false gospel!</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7" name="jesus_second_coming_large" descr="jesus_second_coming_large"/>
          <p:cNvPicPr>
            <a:picLocks noChangeAspect="0"/>
          </p:cNvPicPr>
          <p:nvPr/>
        </p:nvPicPr>
        <p:blipFill>
          <a:blip r:embed="rId2">
            <a:extLst/>
          </a:blip>
          <a:srcRect l="5613" t="0" r="26571" b="0"/>
          <a:stretch>
            <a:fillRect/>
          </a:stretch>
        </p:blipFill>
        <p:spPr>
          <a:xfrm>
            <a:off x="0" y="0"/>
            <a:ext cx="11391900" cy="13716000"/>
          </a:xfrm>
          <a:prstGeom prst="rect">
            <a:avLst/>
          </a:prstGeom>
          <a:ln w="12700">
            <a:miter lim="400000"/>
          </a:ln>
        </p:spPr>
      </p:pic>
      <p:sp>
        <p:nvSpPr>
          <p:cNvPr id="298" name="Matthew 24:14 KJV…"/>
          <p:cNvSpPr txBox="1"/>
          <p:nvPr>
            <p:ph type="body" idx="4294967295"/>
          </p:nvPr>
        </p:nvSpPr>
        <p:spPr>
          <a:xfrm>
            <a:off x="12098866" y="666749"/>
            <a:ext cx="11557001" cy="12382501"/>
          </a:xfrm>
          <a:prstGeom prst="rect">
            <a:avLst/>
          </a:prstGeom>
        </p:spPr>
        <p:txBody>
          <a:bodyPr/>
          <a:lstStyle/>
          <a:p>
            <a:pPr marL="0" indent="0" algn="ctr">
              <a:lnSpc>
                <a:spcPct val="110000"/>
              </a:lnSpc>
              <a:spcBef>
                <a:spcPts val="4000"/>
              </a:spcBef>
              <a:buSzTx/>
              <a:buNone/>
              <a:defRPr b="1" sz="7200" u="sng">
                <a:latin typeface="Avenir Next Regular"/>
                <a:ea typeface="Avenir Next Regular"/>
                <a:cs typeface="Avenir Next Regular"/>
                <a:sym typeface="Avenir Next Regular"/>
              </a:defRPr>
            </a:pPr>
            <a:r>
              <a:rPr u="none">
                <a:solidFill>
                  <a:srgbClr val="FFD479"/>
                </a:solidFill>
              </a:rPr>
              <a:t>Matthew 24:14 </a:t>
            </a:r>
            <a:r>
              <a:rPr b="0" sz="4400" u="none">
                <a:solidFill>
                  <a:srgbClr val="FFD479"/>
                </a:solidFill>
              </a:rPr>
              <a:t>KJV</a:t>
            </a:r>
            <a:endParaRPr b="0" u="none">
              <a:solidFill>
                <a:srgbClr val="FFD479"/>
              </a:solidFill>
            </a:endParaRPr>
          </a:p>
          <a:p>
            <a:pPr marL="0" indent="0" algn="ctr">
              <a:lnSpc>
                <a:spcPct val="110000"/>
              </a:lnSpc>
              <a:spcBef>
                <a:spcPts val="4000"/>
              </a:spcBef>
              <a:buSzTx/>
              <a:buNone/>
              <a:defRPr b="1" sz="7200">
                <a:latin typeface="Palatino"/>
                <a:ea typeface="Palatino"/>
                <a:cs typeface="Palatino"/>
                <a:sym typeface="Palatino"/>
              </a:defRPr>
            </a:pPr>
            <a:r>
              <a:t>“</a:t>
            </a:r>
            <a:r>
              <a:t>And </a:t>
            </a:r>
            <a:r>
              <a:rPr i="1">
                <a:solidFill>
                  <a:srgbClr val="FFFB00"/>
                </a:solidFill>
              </a:rPr>
              <a:t>this gospel</a:t>
            </a:r>
            <a:r>
              <a:t> of the kingdom shall be </a:t>
            </a:r>
            <a:r>
              <a:rPr i="1">
                <a:solidFill>
                  <a:srgbClr val="FFFB00"/>
                </a:solidFill>
              </a:rPr>
              <a:t>preached in all the world</a:t>
            </a:r>
            <a:r>
              <a:t> for a witness unto all nations; and </a:t>
            </a:r>
            <a:r>
              <a:rPr i="1">
                <a:solidFill>
                  <a:srgbClr val="FFFB00"/>
                </a:solidFill>
              </a:rPr>
              <a:t>then shall the</a:t>
            </a:r>
            <a:r>
              <a:rPr i="1"/>
              <a:t> </a:t>
            </a:r>
            <a:r>
              <a:rPr i="1">
                <a:solidFill>
                  <a:srgbClr val="FFFB00"/>
                </a:solidFill>
              </a:rPr>
              <a:t>end come</a:t>
            </a:r>
            <a:r>
              <a:t>.</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Adapted by Bob Plubell"/>
          <p:cNvSpPr txBox="1"/>
          <p:nvPr>
            <p:ph type="ctrTitle"/>
          </p:nvPr>
        </p:nvSpPr>
        <p:spPr>
          <a:prstGeom prst="rect">
            <a:avLst/>
          </a:prstGeom>
        </p:spPr>
        <p:txBody>
          <a:bodyPr/>
          <a:lstStyle>
            <a:lvl1pPr>
              <a:defRPr sz="6400">
                <a:latin typeface="Avenir Next Regular"/>
                <a:ea typeface="Avenir Next Regular"/>
                <a:cs typeface="Avenir Next Regular"/>
                <a:sym typeface="Avenir Next Regular"/>
              </a:defRPr>
            </a:lvl1pPr>
          </a:lstStyle>
          <a:p>
            <a:pPr/>
            <a:r>
              <a:t>Adapted by Bob Plubell</a:t>
            </a:r>
          </a:p>
        </p:txBody>
      </p:sp>
      <p:sp>
        <p:nvSpPr>
          <p:cNvPr id="301" name="Credited to ClearBibleAnswers.org"/>
          <p:cNvSpPr txBox="1"/>
          <p:nvPr>
            <p:ph type="subTitle" sz="quarter" idx="1"/>
          </p:nvPr>
        </p:nvSpPr>
        <p:spPr>
          <a:prstGeom prst="rect">
            <a:avLst/>
          </a:prstGeom>
        </p:spPr>
        <p:txBody>
          <a:bodyPr/>
          <a:lstStyle>
            <a:lvl1pPr>
              <a:defRPr sz="6400">
                <a:latin typeface="Avenir Next Regular"/>
                <a:ea typeface="Avenir Next Regular"/>
                <a:cs typeface="Avenir Next Regular"/>
                <a:sym typeface="Avenir Next Regular"/>
              </a:defRPr>
            </a:lvl1pPr>
          </a:lstStyle>
          <a:p>
            <a:pPr/>
            <a:r>
              <a:t>Credited to ClearBibleAnswers.org</a:t>
            </a:r>
          </a:p>
        </p:txBody>
      </p:sp>
    </p:spTree>
  </p:cSld>
  <p:clrMapOvr>
    <a:masterClrMapping/>
  </p:clrMapOvr>
  <mc:AlternateContent xmlns:mc="http://schemas.openxmlformats.org/markup-compatibility/2006">
    <mc:Choice xmlns:p14="http://schemas.microsoft.com/office/powerpoint/2010/main" Requires="p14">
      <p:transition spd="slow" advClick="0" advTm="2000" p14:dur="150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9" name="GoodSalt-rhpas1661.jpg" descr="GoodSalt-rhpas1661.jpg"/>
          <p:cNvPicPr>
            <a:picLocks noChangeAspect="1"/>
          </p:cNvPicPr>
          <p:nvPr/>
        </p:nvPicPr>
        <p:blipFill>
          <a:blip r:embed="rId2">
            <a:extLst/>
          </a:blip>
          <a:stretch>
            <a:fillRect/>
          </a:stretch>
        </p:blipFill>
        <p:spPr>
          <a:xfrm>
            <a:off x="0" y="-1158045"/>
            <a:ext cx="11366500" cy="16032090"/>
          </a:xfrm>
          <a:prstGeom prst="rect">
            <a:avLst/>
          </a:prstGeom>
          <a:ln w="12700">
            <a:miter lim="400000"/>
          </a:ln>
        </p:spPr>
      </p:pic>
      <p:sp>
        <p:nvSpPr>
          <p:cNvPr id="140" name="The Great Commission"/>
          <p:cNvSpPr txBox="1"/>
          <p:nvPr/>
        </p:nvSpPr>
        <p:spPr>
          <a:xfrm>
            <a:off x="12065000" y="1718733"/>
            <a:ext cx="11557000"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b="1" sz="8000">
                <a:solidFill>
                  <a:srgbClr val="FFFB00"/>
                </a:solidFill>
                <a:latin typeface="Avenir Next Regular"/>
                <a:ea typeface="Avenir Next Regular"/>
                <a:cs typeface="Avenir Next Regular"/>
                <a:sym typeface="Avenir Next Regular"/>
              </a:defRPr>
            </a:lvl1pPr>
          </a:lstStyle>
          <a:p>
            <a:pPr/>
            <a:r>
              <a:t>The Great Commission</a:t>
            </a:r>
          </a:p>
        </p:txBody>
      </p:sp>
      <p:sp>
        <p:nvSpPr>
          <p:cNvPr id="141" name="Mark 16:15 KJV…"/>
          <p:cNvSpPr txBox="1"/>
          <p:nvPr/>
        </p:nvSpPr>
        <p:spPr>
          <a:xfrm>
            <a:off x="12065000" y="4594291"/>
            <a:ext cx="11557000" cy="73479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4000"/>
              </a:spcBef>
              <a:defRPr b="1" sz="7200" u="sng">
                <a:latin typeface="Avenir Next Regular"/>
                <a:ea typeface="Avenir Next Regular"/>
                <a:cs typeface="Avenir Next Regular"/>
                <a:sym typeface="Avenir Next Regular"/>
              </a:defRPr>
            </a:pPr>
            <a:r>
              <a:rPr u="none">
                <a:solidFill>
                  <a:srgbClr val="FFD479"/>
                </a:solidFill>
              </a:rPr>
              <a:t>Mark 16:15 </a:t>
            </a:r>
            <a:r>
              <a:rPr b="0" sz="4400" u="none">
                <a:solidFill>
                  <a:srgbClr val="FFD479"/>
                </a:solidFill>
              </a:rPr>
              <a:t>KJV</a:t>
            </a:r>
            <a:endParaRPr b="0" u="none">
              <a:solidFill>
                <a:srgbClr val="FFD479"/>
              </a:solidFill>
            </a:endParaRPr>
          </a:p>
          <a:p>
            <a:pPr>
              <a:spcBef>
                <a:spcPts val="4000"/>
              </a:spcBef>
              <a:defRPr b="1" sz="7200">
                <a:latin typeface="Palatino"/>
                <a:ea typeface="Palatino"/>
                <a:cs typeface="Palatino"/>
                <a:sym typeface="Palatino"/>
              </a:defRPr>
            </a:pPr>
            <a:r>
              <a:t>“And he said unto them, </a:t>
            </a:r>
            <a:r>
              <a:rPr i="1">
                <a:solidFill>
                  <a:srgbClr val="FFFB00"/>
                </a:solidFill>
              </a:rPr>
              <a:t>Go</a:t>
            </a:r>
            <a:r>
              <a:t> ye into </a:t>
            </a:r>
            <a:r>
              <a:rPr i="1">
                <a:solidFill>
                  <a:srgbClr val="FFFB00"/>
                </a:solidFill>
              </a:rPr>
              <a:t>all the world</a:t>
            </a:r>
            <a:r>
              <a:t>, and preach the gospel to </a:t>
            </a:r>
            <a:r>
              <a:rPr i="1">
                <a:solidFill>
                  <a:srgbClr val="FFFB00"/>
                </a:solidFill>
              </a:rPr>
              <a:t>every creature</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41"/>
                                        </p:tgtEl>
                                        <p:attrNameLst>
                                          <p:attrName>style.visibility</p:attrName>
                                        </p:attrNameLst>
                                      </p:cBhvr>
                                      <p:to>
                                        <p:strVal val="visible"/>
                                      </p:to>
                                    </p:set>
                                    <p:animEffect filter="fade" transition="in">
                                      <p:cBhvr>
                                        <p:cTn id="7" dur="75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1"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The Last Sign"/>
          <p:cNvSpPr txBox="1"/>
          <p:nvPr/>
        </p:nvSpPr>
        <p:spPr>
          <a:xfrm>
            <a:off x="12115800" y="730249"/>
            <a:ext cx="11557000" cy="12382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4000"/>
              </a:spcBef>
              <a:defRPr b="1" sz="8000">
                <a:solidFill>
                  <a:srgbClr val="FFFB00"/>
                </a:solidFill>
                <a:latin typeface="Avenir Next Regular"/>
                <a:ea typeface="Avenir Next Regular"/>
                <a:cs typeface="Avenir Next Regular"/>
                <a:sym typeface="Avenir Next Regular"/>
              </a:defRPr>
            </a:lvl1pPr>
          </a:lstStyle>
          <a:p>
            <a:pPr/>
            <a:r>
              <a:t>The Last Sign</a:t>
            </a:r>
          </a:p>
        </p:txBody>
      </p:sp>
      <p:sp>
        <p:nvSpPr>
          <p:cNvPr id="144" name="Matthew 24:14 KJV…"/>
          <p:cNvSpPr txBox="1"/>
          <p:nvPr/>
        </p:nvSpPr>
        <p:spPr>
          <a:xfrm>
            <a:off x="12065000" y="2564209"/>
            <a:ext cx="11557000" cy="103686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4000"/>
              </a:spcBef>
              <a:defRPr b="1" sz="7200" u="sng">
                <a:latin typeface="Avenir Next Regular"/>
                <a:ea typeface="Avenir Next Regular"/>
                <a:cs typeface="Avenir Next Regular"/>
                <a:sym typeface="Avenir Next Regular"/>
              </a:defRPr>
            </a:pPr>
            <a:r>
              <a:rPr u="none">
                <a:solidFill>
                  <a:srgbClr val="FFD479"/>
                </a:solidFill>
              </a:rPr>
              <a:t>Matthew 24:14 </a:t>
            </a:r>
            <a:r>
              <a:rPr b="0" sz="4400" u="none">
                <a:solidFill>
                  <a:srgbClr val="FFD479"/>
                </a:solidFill>
              </a:rPr>
              <a:t>KJV</a:t>
            </a:r>
            <a:endParaRPr b="0" u="none">
              <a:solidFill>
                <a:srgbClr val="FFD479"/>
              </a:solidFill>
            </a:endParaRPr>
          </a:p>
          <a:p>
            <a:pPr>
              <a:spcBef>
                <a:spcPts val="4000"/>
              </a:spcBef>
              <a:defRPr b="1" sz="7200">
                <a:latin typeface="Palatino"/>
                <a:ea typeface="Palatino"/>
                <a:cs typeface="Palatino"/>
                <a:sym typeface="Palatino"/>
              </a:defRPr>
            </a:pPr>
            <a:r>
              <a:t>“And </a:t>
            </a:r>
            <a:r>
              <a:rPr i="1">
                <a:solidFill>
                  <a:srgbClr val="FFFB00"/>
                </a:solidFill>
              </a:rPr>
              <a:t>this gospel</a:t>
            </a:r>
            <a:r>
              <a:t> of the kingdom shall be </a:t>
            </a:r>
            <a:r>
              <a:rPr i="1">
                <a:solidFill>
                  <a:srgbClr val="FFFB00"/>
                </a:solidFill>
              </a:rPr>
              <a:t>preached in all the world</a:t>
            </a:r>
            <a:r>
              <a:t> for a witness unto all nations; and </a:t>
            </a:r>
            <a:r>
              <a:rPr i="1"/>
              <a:t>then shall </a:t>
            </a:r>
            <a:r>
              <a:rPr i="1">
                <a:solidFill>
                  <a:srgbClr val="FFFB00"/>
                </a:solidFill>
              </a:rPr>
              <a:t>the end come</a:t>
            </a:r>
            <a:r>
              <a:t>.”</a:t>
            </a:r>
          </a:p>
        </p:txBody>
      </p:sp>
      <p:pic>
        <p:nvPicPr>
          <p:cNvPr id="145" name="Bible_World" descr="Bible_World"/>
          <p:cNvPicPr>
            <a:picLocks noChangeAspect="0"/>
          </p:cNvPicPr>
          <p:nvPr/>
        </p:nvPicPr>
        <p:blipFill>
          <a:blip r:embed="rId2">
            <a:extLst/>
          </a:blip>
          <a:stretch>
            <a:fillRect/>
          </a:stretch>
        </p:blipFill>
        <p:spPr>
          <a:xfrm>
            <a:off x="0" y="0"/>
            <a:ext cx="113919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44"/>
                                        </p:tgtEl>
                                        <p:attrNameLst>
                                          <p:attrName>style.visibility</p:attrName>
                                        </p:attrNameLst>
                                      </p:cBhvr>
                                      <p:to>
                                        <p:strVal val="visible"/>
                                      </p:to>
                                    </p:set>
                                    <p:animEffect filter="fade" transition="in">
                                      <p:cBhvr>
                                        <p:cTn id="7"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4"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7" name="churches" descr="churches"/>
          <p:cNvPicPr>
            <a:picLocks noChangeAspect="0"/>
          </p:cNvPicPr>
          <p:nvPr/>
        </p:nvPicPr>
        <p:blipFill>
          <a:blip r:embed="rId2">
            <a:extLst/>
          </a:blip>
          <a:srcRect l="4213" t="4213" r="4213" b="4213"/>
          <a:stretch>
            <a:fillRect/>
          </a:stretch>
        </p:blipFill>
        <p:spPr>
          <a:xfrm>
            <a:off x="0" y="0"/>
            <a:ext cx="11391900" cy="13716000"/>
          </a:xfrm>
          <a:prstGeom prst="rect">
            <a:avLst/>
          </a:prstGeom>
          <a:ln w="12700">
            <a:miter lim="400000"/>
          </a:ln>
        </p:spPr>
      </p:pic>
      <p:sp>
        <p:nvSpPr>
          <p:cNvPr id="148" name="“There are approximately 38,000 Christian denominations in the world”…"/>
          <p:cNvSpPr txBox="1"/>
          <p:nvPr>
            <p:ph type="body" idx="4294967295"/>
          </p:nvPr>
        </p:nvSpPr>
        <p:spPr>
          <a:xfrm>
            <a:off x="12065000" y="635000"/>
            <a:ext cx="11557000" cy="12382500"/>
          </a:xfrm>
          <a:prstGeom prst="rect">
            <a:avLst/>
          </a:prstGeom>
        </p:spPr>
        <p:txBody>
          <a:bodyPr/>
          <a:lstStyle/>
          <a:p>
            <a:pPr marL="0" indent="0" algn="ctr">
              <a:spcBef>
                <a:spcPts val="4300"/>
              </a:spcBef>
              <a:buSzTx/>
              <a:buNone/>
              <a:defRPr sz="7200">
                <a:latin typeface="Avenir Next Regular"/>
                <a:ea typeface="Avenir Next Regular"/>
                <a:cs typeface="Avenir Next Regular"/>
                <a:sym typeface="Avenir Next Regular"/>
              </a:defRPr>
            </a:pPr>
            <a:r>
              <a:rPr>
                <a:latin typeface="Avenir Next Medium"/>
                <a:ea typeface="Avenir Next Medium"/>
                <a:cs typeface="Avenir Next Medium"/>
                <a:sym typeface="Avenir Next Medium"/>
              </a:rPr>
              <a:t>“There are approximately</a:t>
            </a:r>
            <a:r>
              <a:t> </a:t>
            </a:r>
            <a:r>
              <a:rPr b="1">
                <a:solidFill>
                  <a:srgbClr val="FFFB00"/>
                </a:solidFill>
              </a:rPr>
              <a:t>38,000 Christian denominations</a:t>
            </a:r>
            <a:r>
              <a:rPr>
                <a:latin typeface="Avenir Next Medium"/>
                <a:ea typeface="Avenir Next Medium"/>
                <a:cs typeface="Avenir Next Medium"/>
                <a:sym typeface="Avenir Next Medium"/>
              </a:rPr>
              <a:t> in the world”</a:t>
            </a:r>
            <a:endParaRPr>
              <a:latin typeface="Avenir Next Medium"/>
              <a:ea typeface="Avenir Next Medium"/>
              <a:cs typeface="Avenir Next Medium"/>
              <a:sym typeface="Avenir Next Medium"/>
            </a:endParaRPr>
          </a:p>
          <a:p>
            <a:pPr marL="0" indent="0" algn="ctr">
              <a:spcBef>
                <a:spcPts val="4300"/>
              </a:spcBef>
              <a:buSzTx/>
              <a:buNone/>
              <a:defRPr sz="6400">
                <a:latin typeface="Avenir Next Regular"/>
                <a:ea typeface="Avenir Next Regular"/>
                <a:cs typeface="Avenir Next Regular"/>
                <a:sym typeface="Avenir Next Regular"/>
              </a:defRPr>
            </a:pPr>
            <a:r>
              <a:t> </a:t>
            </a:r>
          </a:p>
          <a:p>
            <a:pPr marL="0" indent="0" algn="ctr">
              <a:spcBef>
                <a:spcPts val="2100"/>
              </a:spcBef>
              <a:buSzTx/>
              <a:buNone/>
              <a:defRPr b="1" i="1" sz="4800">
                <a:solidFill>
                  <a:srgbClr val="FFFF00"/>
                </a:solidFill>
                <a:latin typeface="Palatino"/>
                <a:ea typeface="Palatino"/>
                <a:cs typeface="Palatino"/>
                <a:sym typeface="Palatino"/>
              </a:defRPr>
            </a:pPr>
            <a:r>
              <a:t>Christianity Today—General Statistics and Facts of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0" name="crossroads" descr="crossroads"/>
          <p:cNvPicPr>
            <a:picLocks noChangeAspect="0"/>
          </p:cNvPicPr>
          <p:nvPr/>
        </p:nvPicPr>
        <p:blipFill>
          <a:blip r:embed="rId2">
            <a:extLst/>
          </a:blip>
          <a:srcRect l="1146" t="1146" r="1146" b="1146"/>
          <a:stretch>
            <a:fillRect/>
          </a:stretch>
        </p:blipFill>
        <p:spPr>
          <a:xfrm>
            <a:off x="0" y="0"/>
            <a:ext cx="11391900" cy="13716000"/>
          </a:xfrm>
          <a:prstGeom prst="rect">
            <a:avLst/>
          </a:prstGeom>
          <a:ln w="12700">
            <a:miter lim="400000"/>
          </a:ln>
        </p:spPr>
      </p:pic>
      <p:sp>
        <p:nvSpPr>
          <p:cNvPr id="151" name="Each one is preaching…"/>
          <p:cNvSpPr txBox="1"/>
          <p:nvPr>
            <p:ph type="body" idx="4294967295"/>
          </p:nvPr>
        </p:nvSpPr>
        <p:spPr>
          <a:xfrm>
            <a:off x="12065000" y="635000"/>
            <a:ext cx="11557000" cy="12382500"/>
          </a:xfrm>
          <a:prstGeom prst="rect">
            <a:avLst/>
          </a:prstGeom>
        </p:spPr>
        <p:txBody>
          <a:bodyPr/>
          <a:lstStyle/>
          <a:p>
            <a:pPr marL="0" indent="0" algn="ctr">
              <a:spcBef>
                <a:spcPts val="2000"/>
              </a:spcBef>
              <a:buSzTx/>
              <a:buNone/>
              <a:defRPr b="1" sz="7200">
                <a:solidFill>
                  <a:srgbClr val="FFFB00"/>
                </a:solidFill>
                <a:latin typeface="Avenir Next Regular"/>
                <a:ea typeface="Avenir Next Regular"/>
                <a:cs typeface="Avenir Next Regular"/>
                <a:sym typeface="Avenir Next Regular"/>
              </a:defRPr>
            </a:pPr>
            <a:r>
              <a:t>Each one is preaching</a:t>
            </a:r>
          </a:p>
          <a:p>
            <a:pPr marL="0" indent="0" algn="ctr">
              <a:spcBef>
                <a:spcPts val="2000"/>
              </a:spcBef>
              <a:buSzTx/>
              <a:buNone/>
              <a:defRPr b="1" sz="7200">
                <a:solidFill>
                  <a:srgbClr val="FFFB00"/>
                </a:solidFill>
                <a:latin typeface="Avenir Next Regular"/>
                <a:ea typeface="Avenir Next Regular"/>
                <a:cs typeface="Avenir Next Regular"/>
                <a:sym typeface="Avenir Next Regular"/>
              </a:defRPr>
            </a:pPr>
            <a:r>
              <a:t>a different gospel!</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which-way-2-774234" descr="which-way-2-774234"/>
          <p:cNvPicPr>
            <a:picLocks noChangeAspect="0"/>
          </p:cNvPicPr>
          <p:nvPr/>
        </p:nvPicPr>
        <p:blipFill>
          <a:blip r:embed="rId2">
            <a:extLst/>
          </a:blip>
          <a:srcRect l="5866" t="0" r="6896" b="0"/>
          <a:stretch>
            <a:fillRect/>
          </a:stretch>
        </p:blipFill>
        <p:spPr>
          <a:xfrm>
            <a:off x="0" y="0"/>
            <a:ext cx="11391900" cy="13716000"/>
          </a:xfrm>
          <a:prstGeom prst="rect">
            <a:avLst/>
          </a:prstGeom>
          <a:ln w="12700">
            <a:miter lim="400000"/>
          </a:ln>
        </p:spPr>
      </p:pic>
      <p:sp>
        <p:nvSpPr>
          <p:cNvPr id="154" name="CONFUSION"/>
          <p:cNvSpPr txBox="1"/>
          <p:nvPr/>
        </p:nvSpPr>
        <p:spPr>
          <a:xfrm>
            <a:off x="12065000" y="7612194"/>
            <a:ext cx="11557000" cy="41099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2000"/>
              </a:spcBef>
              <a:defRPr b="1" sz="7200">
                <a:solidFill>
                  <a:srgbClr val="FFFB00"/>
                </a:solidFill>
                <a:latin typeface="Avenir Next Regular"/>
                <a:ea typeface="Avenir Next Regular"/>
                <a:cs typeface="Avenir Next Regular"/>
                <a:sym typeface="Avenir Next Regular"/>
              </a:defRPr>
            </a:pPr>
          </a:p>
          <a:p>
            <a:pPr>
              <a:spcBef>
                <a:spcPts val="2000"/>
              </a:spcBef>
              <a:defRPr sz="9600">
                <a:solidFill>
                  <a:srgbClr val="FFFB00"/>
                </a:solidFill>
                <a:latin typeface="Avenir Next Heavy"/>
                <a:ea typeface="Avenir Next Heavy"/>
                <a:cs typeface="Avenir Next Heavy"/>
                <a:sym typeface="Avenir Next Heavy"/>
              </a:defRPr>
            </a:pPr>
            <a:r>
              <a:t>CONFUSION</a:t>
            </a:r>
          </a:p>
        </p:txBody>
      </p:sp>
      <p:sp>
        <p:nvSpPr>
          <p:cNvPr id="155" name="Modern Christianity is called “Babylon” (Revelation 17: 5, 6) in the Bible. And Babylon means …"/>
          <p:cNvSpPr txBox="1"/>
          <p:nvPr/>
        </p:nvSpPr>
        <p:spPr>
          <a:xfrm>
            <a:off x="12065000" y="1896533"/>
            <a:ext cx="11557000" cy="110073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2000"/>
              </a:spcBef>
              <a:defRPr b="1" sz="7200">
                <a:latin typeface="Avenir Next Regular"/>
                <a:ea typeface="Avenir Next Regular"/>
                <a:cs typeface="Avenir Next Regular"/>
                <a:sym typeface="Avenir Next Regular"/>
              </a:defRPr>
            </a:pPr>
            <a:r>
              <a:rPr b="0">
                <a:latin typeface="Avenir Next Medium"/>
                <a:ea typeface="Avenir Next Medium"/>
                <a:cs typeface="Avenir Next Medium"/>
                <a:sym typeface="Avenir Next Medium"/>
              </a:rPr>
              <a:t>Modern Christianity is called “</a:t>
            </a:r>
            <a:r>
              <a:rPr>
                <a:solidFill>
                  <a:srgbClr val="FFFB00"/>
                </a:solidFill>
              </a:rPr>
              <a:t>Babylon</a:t>
            </a:r>
            <a:r>
              <a:rPr b="0">
                <a:latin typeface="Avenir Next Medium"/>
                <a:ea typeface="Avenir Next Medium"/>
                <a:cs typeface="Avenir Next Medium"/>
                <a:sym typeface="Avenir Next Medium"/>
              </a:rPr>
              <a:t>” (Revelation 17: 5, 6) in the Bible. And Babylon means …</a:t>
            </a:r>
          </a:p>
          <a:p>
            <a:pPr>
              <a:spcBef>
                <a:spcPts val="2000"/>
              </a:spcBef>
              <a:defRPr b="1" sz="7200">
                <a:solidFill>
                  <a:srgbClr val="FFFB00"/>
                </a:solidFill>
                <a:latin typeface="Avenir Next Regular"/>
                <a:ea typeface="Avenir Next Regular"/>
                <a:cs typeface="Avenir Next Regular"/>
                <a:sym typeface="Avenir Next Regular"/>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54"/>
                                        </p:tgtEl>
                                        <p:attrNameLst>
                                          <p:attrName>style.visibility</p:attrName>
                                        </p:attrNameLst>
                                      </p:cBhvr>
                                      <p:to>
                                        <p:strVal val="visible"/>
                                      </p:to>
                                    </p:set>
                                    <p:anim calcmode="lin" valueType="num">
                                      <p:cBhvr>
                                        <p:cTn id="7" dur="1000" fill="hold"/>
                                        <p:tgtEl>
                                          <p:spTgt spid="154"/>
                                        </p:tgtEl>
                                        <p:attrNameLst>
                                          <p:attrName>ppt_w</p:attrName>
                                        </p:attrNameLst>
                                      </p:cBhvr>
                                      <p:tavLst>
                                        <p:tav tm="0">
                                          <p:val>
                                            <p:fltVal val="0"/>
                                          </p:val>
                                        </p:tav>
                                        <p:tav tm="100000">
                                          <p:val>
                                            <p:strVal val="#ppt_w"/>
                                          </p:val>
                                        </p:tav>
                                      </p:tavLst>
                                    </p:anim>
                                    <p:anim calcmode="lin" valueType="num">
                                      <p:cBhvr>
                                        <p:cTn id="8" dur="1000" fill="hold"/>
                                        <p:tgtEl>
                                          <p:spTgt spid="1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 grpId="1"/>
    </p:bldLst>
  </p:timing>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