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4572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9144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13716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18288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2286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27432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32004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36576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21"/>
          </p:nvPr>
        </p:nvSpPr>
        <p:spPr>
          <a:xfrm>
            <a:off x="7124700" y="1612900"/>
            <a:ext cx="4216401" cy="6328743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21"/>
          </p:nvPr>
        </p:nvSpPr>
        <p:spPr>
          <a:xfrm>
            <a:off x="7124700" y="1612900"/>
            <a:ext cx="4216401" cy="6328743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quarter" idx="21"/>
          </p:nvPr>
        </p:nvSpPr>
        <p:spPr>
          <a:xfrm>
            <a:off x="7175500" y="2540000"/>
            <a:ext cx="4102101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half" idx="21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4200" u="none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1 Cover copy.jpg" descr="1 Cove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10 Christ copy.jpg" descr="10 Chris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5" name="100 copy.jpg" descr="10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101 Daniel copy.jpg" descr="101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3" name="102 The crucial copy.jpg" descr="102 The crucia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7" name="103 Daniel 9 copy.jpg" descr="103 Daniel 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1" name="104 the last copy.jpg" descr="104 the las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5" name="105 copy.jpg" descr="10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9" name="106 And i copy.jpg" descr="106 And i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3" name="107 copy.jpg" descr="107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7" name="108 copy.jpg" descr="10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1" name="109 copy.jpg" descr="10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11 Think copy.jpg" descr="11 Think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5" name="110 copy.jpg" descr="11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9" name="111 Thus we copy.jpg" descr="111 Thus w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3" name="112 copy.jpg" descr="11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7" name="113 its clear copy.jpg" descr="113 its clea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1" name="114 Weve copy.jpg" descr="114 Wev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5" name="115 the mareh copy.jpg" descr="115 the mareh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9" name="116 Gabriel Then copy.jpg" descr="116 Gabriel The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3" name="117 Thus we copy.jpg" descr="117 Thus w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7" name="118 Days Weeks copy.jpg" descr="118 Days Week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1" name="119 copy.jpg" descr="11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12 copy.jpg" descr="1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5" name="120 So from copy.jpg" descr="120 So from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9" name="121 Days Weeks copy.jpg" descr="121 Days Week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3" name="122 copy.jpg" descr="12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7" name="123 Years copy.jpg" descr="123 Year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1" name="124 Years of copy.jpg" descr="124 Years of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5" name="125 Years copy.jpg" descr="125 Year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9" name="126 First the copy.jpg" descr="126 First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3" name="127 years copy.jpg" descr="127 year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7" name="128 now the copy.jpg" descr="128 now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1" name="129 copy.jpg" descr="12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13 copy.jpg" descr="1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5" name="130 years copy.jpg" descr="130 year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9" name="131 years copy.jpg" descr="131 year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3" name="132 Babylon copy.jpg" descr="132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7" name="133 Daniel copy.jpg" descr="133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1" name="134 Hence the copy.jpg" descr="134 Hence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5" name="135 First this copy.jpg" descr="135 First thi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9" name="136 Daniel copy.jpg" descr="136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3" name="137 copy.jpg" descr="137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7" name="138 Daniel copy.jpg" descr="138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1" name="139 copy.jpg" descr="13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14 First copy.jpg" descr="14 Firs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5" name="140 copy.jpg" descr="14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9" name="141 Also though copy.jpg" descr="141 Also though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3" name="142 it is copy.jpg" descr="142 it i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7" name="143 the pre copy.jpg" descr="143 the pr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1" name="144 the judgment copy.jpg" descr="144 the judgmen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5" name="145 copy.jpg" descr="14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9" name="146 copy.jpg" descr="146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3" name="147 copy.jpg" descr="147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7" name="148 and this copy.jpg" descr="148 and thi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1" name="7 and he copy.jpg" descr="7 and 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5" name="15 Second copy.jpg" descr="15 Second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6 Finaly copy.jpg" descr="16 Finaly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17 Babylon copy.jpg" descr="17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18 Daniel copy.jpg" descr="18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19 copy.jpg" descr="1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2 copy.jpg" descr="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20 The Fourth copy.jpg" descr="20 The Fourth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21 What other copy.jpg" descr="21 What othe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22 Babylon copy.jpg" descr="22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23 Babylon copy.jpg" descr="23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1" name="24 The forth kingdom copy.jpg" descr="24 The forth kingdom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25 Daniel copy.jpg" descr="25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26 copy.jpg" descr="26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27 Lion copy.jpg" descr="27 Li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28 copy.jpg" descr="2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1" name="29 copy.jpg" descr="2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3 copy.jpg" descr="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5" name="30 First, of course copy.jpg" descr="30 First, of cours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31 Both come copy.jpg" descr="31 Both com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3" name="32 Both have copy.jpg" descr="32 Both hav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7" name="33 The Fourth copy.jpg" descr="33 The Fourth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1" name="34 and, the copy.jpg" descr="34 and,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5" name="35 copy.jpg" descr="3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36 Lion copy.jpg" descr="36 Li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37 After this copy.jpg" descr="37 After thi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7" name="38 copy.jpg" descr="3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1" name="39 copy.jpg" descr="3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4 copy.jpg" descr="4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5" name="40 He Shall copy.jpg" descr="40 He Shal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41 the little copy.jpg" descr="41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3" name="42 British philosopher copy.jpg" descr="42 British philosophe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7" name="43 the little copy.jpg" descr="43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1" name="44 Verse copy.jpg" descr="44 Vers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5" name="45 The little copy.jpg" descr="45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46 The little copy.jpg" descr="46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3" name="47 The little copy.jpg" descr="47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7" name="48 The little copy.jpg" descr="48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1" name="49 the little copy.jpg" descr="49 the littl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5 copy.jpg" descr="5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5" name="50 Peter R copy.jpg" descr="50 Peter 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51 Then the copy.jpg" descr="51 Then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52 We have copy.jpg" descr="52 We hav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7" name="53 copy.jpg" descr="5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1" name="54 copy.jpg" descr="54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5" name="55 a thousand copy.jpg" descr="55 a thousand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56 copy.jpg" descr="56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3" name="57 copy.jpg" descr="57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7" name="58 copy.jpg" descr="5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1" name="59 One year copy.jpg" descr="59 One yea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6 copy.jpg" descr="6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5" name="60 Thus copy.jpg" descr="60 Thu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61 copy.jpg" descr="61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3" name="62 copy.jpg" descr="6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7" name="63 Considering the copy.jpg" descr="63 Considering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1" name="64 and so copy.jpg" descr="64 and so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5" name="65 first copy.jpg" descr="65 firs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66 Thus again copy.jpg" descr="66 Thus agai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3" name="67 Daniel copy.jpg" descr="67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7" name="68 but now copy.jpg" descr="68 but now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1" name="69 copy.jpg" descr="6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7 and he copy.jpg" descr="7 and 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5" name="70 Papal persecution copy.jpg" descr="70 Papal persecuti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9" name="71 copy.jpg" descr="71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3" name="72 copy.jpg" descr="7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73 phase ending copy.jpg" descr="73 phase ending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1" name="74 Daniel copy.jpg" descr="74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5" name="75 This Judgment copy.jpg" descr="75 This Judgment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76 Babylon copy.jpg" descr="76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3" name="77 Daniel copy.jpg" descr="77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78 There is copy.jpg" descr="78 There is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1" name="79 Daniel 8 copy.jpg" descr="79 Daniel 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7" name="8 copy.jpg" descr="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5" name="80 copy.jpg" descr="80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9" name="81 copy.jpg" descr="81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3" name="82 copy.jpg" descr="82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7" name="83 copy.jpg" descr="8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1" name="84 copy.jpg" descr="84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85 Daniel copy.jpg" descr="85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9" name="86 copy.jpg" descr="86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3" name="87 copy.jpg" descr="87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7" name="88 copy.jpg" descr="88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1" name="89 copy.jpg" descr="89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1" name="9 Salvation plan copy.jpg" descr="9 Salvation pla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5" name="90 The final Power copy.jpg" descr="90 The final Power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91 First in copy.jpg" descr="91 First i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3" name="92 Parallels between copy.jpg" descr="92 Parallels betwee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7" name="93 copy.jpg" descr="93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1" name="94 Daniel copy.jpg" descr="94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5" name="95 Thus of copy.jpg" descr="95 Thus of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9" name="96 its the copy.jpg" descr="96 its the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3" name="97 Daniel copy.jpg" descr="97 Daniel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7" name="98 Babylon copy.jpg" descr="98 Babylo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1" name="99 Again copy.jpg" descr="99 Again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