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/>
    <p:restoredTop sz="94647"/>
  </p:normalViewPr>
  <p:slideViewPr>
    <p:cSldViewPr snapToGrid="0">
      <p:cViewPr varScale="1">
        <p:scale>
          <a:sx n="61" d="100"/>
          <a:sy n="61" d="100"/>
        </p:scale>
        <p:origin x="92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92709243_1322x1323.jpeg"/>
          <p:cNvSpPr>
            <a:spLocks noGrp="1"/>
          </p:cNvSpPr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824910546_2681x1332.jpg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>
            <a:spLocks noGrp="1"/>
          </p:cNvSpPr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824910546_2681x1332.jpg"/>
          <p:cNvSpPr>
            <a:spLocks noGrp="1"/>
          </p:cNvSpPr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575395635_960x639.jpg"/>
          <p:cNvSpPr>
            <a:spLocks noGrp="1"/>
          </p:cNvSpPr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tudy_Soft_Edge.png" descr="Study_Soft_Ed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2363" y="7940325"/>
            <a:ext cx="6881506" cy="4589911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1 John 4:10 KJV"/>
          <p:cNvSpPr txBox="1">
            <a:spLocks noGrp="1"/>
          </p:cNvSpPr>
          <p:nvPr>
            <p:ph type="title" idx="4294967295"/>
          </p:nvPr>
        </p:nvSpPr>
        <p:spPr>
          <a:xfrm>
            <a:off x="1270000" y="2574991"/>
            <a:ext cx="21971004" cy="4648201"/>
          </a:xfrm>
          <a:prstGeom prst="rect">
            <a:avLst/>
          </a:prstGeom>
        </p:spPr>
        <p:txBody>
          <a:bodyPr anchor="b"/>
          <a:lstStyle/>
          <a:p>
            <a:pPr>
              <a:defRPr sz="11200" spc="-224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>
                <a:solidFill>
                  <a:srgbClr val="FFD479"/>
                </a:solidFill>
              </a:rPr>
              <a:t>1 John 4:10</a:t>
            </a:r>
            <a:r>
              <a:t> </a:t>
            </a:r>
            <a:r>
              <a:rPr sz="6400" b="0" i="1" cap="all" spc="-128">
                <a:solidFill>
                  <a:srgbClr val="FFD479"/>
                </a:solidFill>
                <a:latin typeface="Palatino"/>
                <a:ea typeface="Palatino"/>
                <a:cs typeface="Palatino"/>
                <a:sym typeface="Palatino"/>
              </a:rPr>
              <a:t>KJV</a:t>
            </a:r>
          </a:p>
        </p:txBody>
      </p:sp>
      <p:sp>
        <p:nvSpPr>
          <p:cNvPr id="153" name="Verse Exegensis"/>
          <p:cNvSpPr txBox="1">
            <a:spLocks noGrp="1"/>
          </p:cNvSpPr>
          <p:nvPr>
            <p:ph type="body" sz="quarter" idx="4294967295"/>
          </p:nvPr>
        </p:nvSpPr>
        <p:spPr>
          <a:xfrm>
            <a:off x="12700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Verse Exegensis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“Herein is love, not that we loved God,…"/>
          <p:cNvSpPr txBox="1">
            <a:spLocks noGrp="1"/>
          </p:cNvSpPr>
          <p:nvPr>
            <p:ph type="body" idx="1"/>
          </p:nvPr>
        </p:nvSpPr>
        <p:spPr>
          <a:xfrm>
            <a:off x="1206500" y="1096768"/>
            <a:ext cx="21971000" cy="11141114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100000"/>
              </a:lnSpc>
              <a:defRPr sz="8200" spc="-164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“Herein is love, not that we loved God,</a:t>
            </a:r>
          </a:p>
          <a:p>
            <a:pPr lvl="1">
              <a:lnSpc>
                <a:spcPct val="100000"/>
              </a:lnSpc>
              <a:defRPr sz="8200" spc="-164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but that he loved us, and sent his Son</a:t>
            </a:r>
          </a:p>
          <a:p>
            <a:pPr lvl="1">
              <a:lnSpc>
                <a:spcPct val="100000"/>
              </a:lnSpc>
              <a:defRPr sz="8200" spc="-164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to be the propitiation for our sins.”</a:t>
            </a:r>
          </a:p>
        </p:txBody>
      </p:sp>
      <p:sp>
        <p:nvSpPr>
          <p:cNvPr id="156" name="1 John 4:10 KJV"/>
          <p:cNvSpPr txBox="1"/>
          <p:nvPr/>
        </p:nvSpPr>
        <p:spPr>
          <a:xfrm>
            <a:off x="17191461" y="11044081"/>
            <a:ext cx="565570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defRPr sz="8200" i="1" spc="-164">
                <a:solidFill>
                  <a:srgbClr val="FFD479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sz="6400" spc="-128"/>
              <a:t>1 John 4:10 KJV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“Herein is love,…"/>
          <p:cNvSpPr txBox="1">
            <a:spLocks noGrp="1"/>
          </p:cNvSpPr>
          <p:nvPr>
            <p:ph type="body" idx="1"/>
          </p:nvPr>
        </p:nvSpPr>
        <p:spPr>
          <a:xfrm>
            <a:off x="1206500" y="1183301"/>
            <a:ext cx="21971000" cy="9314743"/>
          </a:xfrm>
          <a:prstGeom prst="rect">
            <a:avLst/>
          </a:prstGeom>
        </p:spPr>
        <p:txBody>
          <a:bodyPr anchor="t"/>
          <a:lstStyle/>
          <a:p>
            <a:pPr lvl="1" algn="l">
              <a:lnSpc>
                <a:spcPct val="90000"/>
              </a:lnSpc>
              <a:defRPr sz="8200" spc="-164">
                <a:solidFill>
                  <a:srgbClr val="00FD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“Herein is love,</a:t>
            </a:r>
            <a:endParaRPr>
              <a:solidFill>
                <a:srgbClr val="C0C0C0"/>
              </a:solidFill>
            </a:endParaRP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not that we loved God,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but that he loved us,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and sent his Son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to be the propitiation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for our sins.”</a:t>
            </a:r>
          </a:p>
        </p:txBody>
      </p:sp>
      <p:sp>
        <p:nvSpPr>
          <p:cNvPr id="159" name="This is agape — real love."/>
          <p:cNvSpPr txBox="1"/>
          <p:nvPr/>
        </p:nvSpPr>
        <p:spPr>
          <a:xfrm>
            <a:off x="1206500" y="9557043"/>
            <a:ext cx="21971000" cy="297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1" algn="l">
              <a:defRPr sz="6400" b="1" i="1" spc="-128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dirty="0"/>
              <a:t>This is agape — real love.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“Herein is love,…"/>
          <p:cNvSpPr txBox="1">
            <a:spLocks noGrp="1"/>
          </p:cNvSpPr>
          <p:nvPr>
            <p:ph type="body" idx="1"/>
          </p:nvPr>
        </p:nvSpPr>
        <p:spPr>
          <a:xfrm>
            <a:off x="1206500" y="1183301"/>
            <a:ext cx="21971000" cy="9314743"/>
          </a:xfrm>
          <a:prstGeom prst="rect">
            <a:avLst/>
          </a:prstGeom>
        </p:spPr>
        <p:txBody>
          <a:bodyPr anchor="t"/>
          <a:lstStyle/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“Herein is love,</a:t>
            </a:r>
            <a:endParaRPr>
              <a:solidFill>
                <a:srgbClr val="C0C0C0"/>
              </a:solidFill>
            </a:endParaRPr>
          </a:p>
          <a:p>
            <a:pPr lvl="1" algn="l">
              <a:lnSpc>
                <a:spcPct val="90000"/>
              </a:lnSpc>
              <a:defRPr sz="8200" spc="-164">
                <a:solidFill>
                  <a:srgbClr val="00FD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not that we loved God,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but that he loved us,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and sent his Son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to be the propitiation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for our sins.”</a:t>
            </a:r>
          </a:p>
        </p:txBody>
      </p:sp>
      <p:sp>
        <p:nvSpPr>
          <p:cNvPr id="2" name="This is agape — real love.">
            <a:extLst>
              <a:ext uri="{FF2B5EF4-FFF2-40B4-BE49-F238E27FC236}">
                <a16:creationId xmlns:a16="http://schemas.microsoft.com/office/drawing/2014/main" id="{80F4CAEC-6AEE-AF5E-A24F-5C986655DAB9}"/>
              </a:ext>
            </a:extLst>
          </p:cNvPr>
          <p:cNvSpPr txBox="1"/>
          <p:nvPr/>
        </p:nvSpPr>
        <p:spPr>
          <a:xfrm>
            <a:off x="1206500" y="9557043"/>
            <a:ext cx="21971000" cy="297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1" algn="l">
              <a:defRPr sz="6400" b="1" i="1" spc="-128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lang="en-US" dirty="0"/>
              <a:t>The agape is not that we loved God.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“Herein is love,…"/>
          <p:cNvSpPr txBox="1">
            <a:spLocks noGrp="1"/>
          </p:cNvSpPr>
          <p:nvPr>
            <p:ph type="body" idx="1"/>
          </p:nvPr>
        </p:nvSpPr>
        <p:spPr>
          <a:xfrm>
            <a:off x="1206500" y="1183301"/>
            <a:ext cx="21971000" cy="9314743"/>
          </a:xfrm>
          <a:prstGeom prst="rect">
            <a:avLst/>
          </a:prstGeom>
        </p:spPr>
        <p:txBody>
          <a:bodyPr anchor="t"/>
          <a:lstStyle/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“Herein is love,</a:t>
            </a:r>
            <a:endParaRPr>
              <a:solidFill>
                <a:srgbClr val="C0C0C0"/>
              </a:solidFill>
            </a:endParaRP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not that we loved God,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00FD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but that he loved us,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and sent his Son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to be the propitiation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for our sins.”</a:t>
            </a:r>
          </a:p>
        </p:txBody>
      </p:sp>
      <p:sp>
        <p:nvSpPr>
          <p:cNvPr id="165" name="The agape is that God loved us. This is one-way love from God."/>
          <p:cNvSpPr txBox="1"/>
          <p:nvPr/>
        </p:nvSpPr>
        <p:spPr>
          <a:xfrm>
            <a:off x="1206500" y="9557043"/>
            <a:ext cx="21971000" cy="297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1" algn="l">
              <a:defRPr sz="6400" b="1" i="1" spc="-128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The agape is that God loved us. This is one-way love from God.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“Herein is love,…"/>
          <p:cNvSpPr txBox="1">
            <a:spLocks noGrp="1"/>
          </p:cNvSpPr>
          <p:nvPr>
            <p:ph type="body" idx="1"/>
          </p:nvPr>
        </p:nvSpPr>
        <p:spPr>
          <a:xfrm>
            <a:off x="1206500" y="1183301"/>
            <a:ext cx="21971000" cy="9314743"/>
          </a:xfrm>
          <a:prstGeom prst="rect">
            <a:avLst/>
          </a:prstGeom>
        </p:spPr>
        <p:txBody>
          <a:bodyPr anchor="t"/>
          <a:lstStyle/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“Herein is love,</a:t>
            </a:r>
            <a:endParaRPr>
              <a:solidFill>
                <a:srgbClr val="C0C0C0"/>
              </a:solidFill>
            </a:endParaRP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not that we loved God,</a:t>
            </a: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but that he loved us,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00FD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and sent his Son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to be the propitiation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for our sins.”</a:t>
            </a:r>
          </a:p>
        </p:txBody>
      </p:sp>
      <p:sp>
        <p:nvSpPr>
          <p:cNvPr id="168" name="God the Father sent His Son Jesus Christ."/>
          <p:cNvSpPr txBox="1"/>
          <p:nvPr/>
        </p:nvSpPr>
        <p:spPr>
          <a:xfrm>
            <a:off x="1206500" y="9557043"/>
            <a:ext cx="21971000" cy="297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1" algn="l">
              <a:defRPr sz="6400" b="1" i="1" spc="-128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God the Father sent His Son Jesus Christ.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“Herein is love,…"/>
          <p:cNvSpPr txBox="1">
            <a:spLocks noGrp="1"/>
          </p:cNvSpPr>
          <p:nvPr>
            <p:ph type="body" idx="1"/>
          </p:nvPr>
        </p:nvSpPr>
        <p:spPr>
          <a:xfrm>
            <a:off x="1206500" y="1183301"/>
            <a:ext cx="21971000" cy="9314743"/>
          </a:xfrm>
          <a:prstGeom prst="rect">
            <a:avLst/>
          </a:prstGeom>
        </p:spPr>
        <p:txBody>
          <a:bodyPr anchor="t"/>
          <a:lstStyle/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“Herein is love,</a:t>
            </a:r>
            <a:endParaRPr>
              <a:solidFill>
                <a:srgbClr val="C0C0C0"/>
              </a:solidFill>
            </a:endParaRP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not that we loved God,</a:t>
            </a: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but that he loved us,</a:t>
            </a: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and sent his Son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00FD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to be the propitiation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A9A9A9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for our sins.”</a:t>
            </a:r>
          </a:p>
        </p:txBody>
      </p:sp>
      <p:sp>
        <p:nvSpPr>
          <p:cNvPr id="171" name="Jesus becomes our sacrificial Lamb. He is the atoning sacrifice and satisfying offering."/>
          <p:cNvSpPr txBox="1"/>
          <p:nvPr/>
        </p:nvSpPr>
        <p:spPr>
          <a:xfrm>
            <a:off x="1206500" y="9557043"/>
            <a:ext cx="21971000" cy="297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1" algn="l">
              <a:defRPr sz="6400" b="1" i="1" spc="-128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Jesus becomes our sacrificial Lamb. He is the atoning sacrifice and satisfying offering.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“Herein is love,…"/>
          <p:cNvSpPr txBox="1">
            <a:spLocks noGrp="1"/>
          </p:cNvSpPr>
          <p:nvPr>
            <p:ph type="body" idx="1"/>
          </p:nvPr>
        </p:nvSpPr>
        <p:spPr>
          <a:xfrm>
            <a:off x="1206500" y="1183301"/>
            <a:ext cx="21971000" cy="9314743"/>
          </a:xfrm>
          <a:prstGeom prst="rect">
            <a:avLst/>
          </a:prstGeom>
        </p:spPr>
        <p:txBody>
          <a:bodyPr anchor="t"/>
          <a:lstStyle/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“Herein is love,</a:t>
            </a:r>
            <a:endParaRPr>
              <a:solidFill>
                <a:srgbClr val="C0C0C0"/>
              </a:solidFill>
            </a:endParaRP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not that we loved God,</a:t>
            </a: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but that he loved us,</a:t>
            </a: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and sent his Son</a:t>
            </a:r>
          </a:p>
          <a:p>
            <a:pPr lvl="1" algn="l">
              <a:lnSpc>
                <a:spcPct val="90000"/>
              </a:lnSpc>
              <a:defRPr sz="8200" spc="-164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to be the propitiation</a:t>
            </a:r>
          </a:p>
          <a:p>
            <a:pPr lvl="1" algn="l">
              <a:lnSpc>
                <a:spcPct val="90000"/>
              </a:lnSpc>
              <a:defRPr sz="8200" spc="-164">
                <a:solidFill>
                  <a:srgbClr val="00FD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for our sins.”</a:t>
            </a:r>
          </a:p>
        </p:txBody>
      </p:sp>
      <p:sp>
        <p:nvSpPr>
          <p:cNvPr id="174" name="To take our sins away. To replace our eternal death with His eternal life."/>
          <p:cNvSpPr txBox="1"/>
          <p:nvPr/>
        </p:nvSpPr>
        <p:spPr>
          <a:xfrm>
            <a:off x="1206500" y="9557043"/>
            <a:ext cx="21971000" cy="297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1" algn="l">
              <a:defRPr sz="6400" b="1" i="1" spc="-128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To take our sins away. To replace our eternal death with His eternal life.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1" animBg="1" advAuto="0"/>
    </p:bldLst>
  </p:timing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Macintosh PowerPoint</Application>
  <PresentationFormat>Custom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Helvetica Neue</vt:lpstr>
      <vt:lpstr>Helvetica Neue Medium</vt:lpstr>
      <vt:lpstr>Palatino</vt:lpstr>
      <vt:lpstr>20_BasicBlack</vt:lpstr>
      <vt:lpstr>1 John 4:10 KJV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Robert Plubell</cp:lastModifiedBy>
  <cp:revision>1</cp:revision>
  <dcterms:modified xsi:type="dcterms:W3CDTF">2025-08-08T20:32:05Z</dcterms:modified>
</cp:coreProperties>
</file>