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1pPr>
    <a:lvl2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2pPr>
    <a:lvl3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3pPr>
    <a:lvl4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4pPr>
    <a:lvl5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5pPr>
    <a:lvl6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6pPr>
    <a:lvl7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7pPr>
    <a:lvl8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8pPr>
    <a:lvl9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b="off" i="off">
        <a:font>
          <a:latin typeface="Helvetica Neue"/>
          <a:ea typeface="Helvetica Neue"/>
          <a:cs typeface="Helvetica Neue"/>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b="off" i="off">
        <a:font>
          <a:latin typeface="Helvetica Neue"/>
          <a:ea typeface="Helvetica Neue"/>
          <a:cs typeface="Helvetica Neue"/>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b="off" i="off">
        <a:font>
          <a:latin typeface="Helvetica Neue"/>
          <a:ea typeface="Helvetica Neue"/>
          <a:cs typeface="Helvetica Neue"/>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b="off" i="off">
        <a:font>
          <a:latin typeface="Helvetica Neue"/>
          <a:ea typeface="Helvetica Neue"/>
          <a:cs typeface="Helvetica Neue"/>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b="def" i="def"/>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ff"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24" name="Shape 224"/>
          <p:cNvSpPr/>
          <p:nvPr>
            <p:ph type="sldImg"/>
          </p:nvPr>
        </p:nvSpPr>
        <p:spPr>
          <a:xfrm>
            <a:off x="1143000" y="685800"/>
            <a:ext cx="4572000" cy="3429000"/>
          </a:xfrm>
          <a:prstGeom prst="rect">
            <a:avLst/>
          </a:prstGeom>
        </p:spPr>
        <p:txBody>
          <a:bodyPr/>
          <a:lstStyle/>
          <a:p>
            <a:pPr/>
          </a:p>
        </p:txBody>
      </p:sp>
      <p:sp>
        <p:nvSpPr>
          <p:cNvPr id="225" name="Shape 22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River flowing through a tropical forest"/>
          <p:cNvSpPr/>
          <p:nvPr>
            <p:ph type="pic" idx="21"/>
          </p:nvPr>
        </p:nvSpPr>
        <p:spPr>
          <a:xfrm>
            <a:off x="3125968" y="-1762099"/>
            <a:ext cx="18135601" cy="13607998"/>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Close-up of an orange flower surrounded by large tropical leaves"/>
          <p:cNvSpPr/>
          <p:nvPr>
            <p:ph type="pic" idx="21"/>
          </p:nvPr>
        </p:nvSpPr>
        <p:spPr>
          <a:xfrm>
            <a:off x="5803900" y="952500"/>
            <a:ext cx="17236029"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buClrTx/>
            </a:lvl1pPr>
            <a:lvl2pPr>
              <a:buClrTx/>
            </a:lvl2pPr>
            <a:lvl3pPr>
              <a:buClrTx/>
            </a:lvl3pPr>
            <a:lvl4pPr>
              <a:buClrTx/>
            </a:lvl4pPr>
            <a:lvl5pPr>
              <a:buClrTx/>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Close-up of a red-eyed tree frog perched on a leaf"/>
          <p:cNvSpPr/>
          <p:nvPr>
            <p:ph type="pic" sz="half" idx="21"/>
          </p:nvPr>
        </p:nvSpPr>
        <p:spPr>
          <a:xfrm>
            <a:off x="87503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buClrTx/>
              <a:defRPr sz="3800"/>
            </a:lvl1pPr>
            <a:lvl2pPr marL="1117600" indent="-558800">
              <a:spcBef>
                <a:spcPts val="4500"/>
              </a:spcBef>
              <a:buClrTx/>
              <a:defRPr sz="3800"/>
            </a:lvl2pPr>
            <a:lvl3pPr marL="1676400" indent="-558800">
              <a:spcBef>
                <a:spcPts val="4500"/>
              </a:spcBef>
              <a:buClrTx/>
              <a:defRPr sz="3800"/>
            </a:lvl3pPr>
            <a:lvl4pPr marL="2235200" indent="-558800">
              <a:spcBef>
                <a:spcPts val="4500"/>
              </a:spcBef>
              <a:buClrTx/>
              <a:defRPr sz="3800"/>
            </a:lvl4pPr>
            <a:lvl5pPr marL="2794000" indent="-558800">
              <a:spcBef>
                <a:spcPts val="4500"/>
              </a:spcBef>
              <a:buClrTx/>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buClrTx/>
              <a:defRPr sz="3800"/>
            </a:lvl1pPr>
            <a:lvl2pPr marL="1117600" indent="-558800">
              <a:spcBef>
                <a:spcPts val="4500"/>
              </a:spcBef>
              <a:buClrTx/>
              <a:defRPr sz="3800"/>
            </a:lvl2pPr>
            <a:lvl3pPr marL="1676400" indent="-558800">
              <a:spcBef>
                <a:spcPts val="4500"/>
              </a:spcBef>
              <a:buClrTx/>
              <a:defRPr sz="3800"/>
            </a:lvl3pPr>
            <a:lvl4pPr marL="2235200" indent="-558800">
              <a:spcBef>
                <a:spcPts val="4500"/>
              </a:spcBef>
              <a:buClrTx/>
              <a:defRPr sz="3800"/>
            </a:lvl4pPr>
            <a:lvl5pPr marL="2794000" indent="-558800">
              <a:spcBef>
                <a:spcPts val="4500"/>
              </a:spcBef>
              <a:buClrTx/>
              <a:defRPr sz="3800"/>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buClrTx/>
              <a:defRPr sz="3800"/>
            </a:lvl1pPr>
            <a:lvl2pPr marL="1117600" indent="-558800">
              <a:spcBef>
                <a:spcPts val="4500"/>
              </a:spcBef>
              <a:buClrTx/>
              <a:defRPr sz="3800"/>
            </a:lvl2pPr>
            <a:lvl3pPr marL="1676400" indent="-558800">
              <a:spcBef>
                <a:spcPts val="4500"/>
              </a:spcBef>
              <a:buClrTx/>
              <a:defRPr sz="3800"/>
            </a:lvl3pPr>
            <a:lvl4pPr marL="2235200" indent="-558800">
              <a:spcBef>
                <a:spcPts val="4500"/>
              </a:spcBef>
              <a:buClrTx/>
              <a:defRPr sz="3800"/>
            </a:lvl4pPr>
            <a:lvl5pPr marL="2794000" indent="-558800">
              <a:spcBef>
                <a:spcPts val="4500"/>
              </a:spcBef>
              <a:buClrTx/>
              <a:defRPr sz="3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689100" y="1778000"/>
            <a:ext cx="21005800" cy="10160000"/>
          </a:xfrm>
          <a:prstGeom prst="rect">
            <a:avLst/>
          </a:prstGeom>
        </p:spPr>
        <p:txBody>
          <a:bodyPr/>
          <a:lstStyle>
            <a:lvl1pPr>
              <a:buClrTx/>
            </a:lvl1pPr>
            <a:lvl2pPr>
              <a:buClrTx/>
            </a:lvl2pPr>
            <a:lvl3pPr>
              <a:buClrTx/>
            </a:lvl3pPr>
            <a:lvl4pPr>
              <a:buClrTx/>
            </a:lvl4pPr>
            <a:lvl5pPr>
              <a:buClrTx/>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an orange flower surrounded by large tropical leaves"/>
          <p:cNvSpPr/>
          <p:nvPr>
            <p:ph type="pic" sz="quarter" idx="21"/>
          </p:nvPr>
        </p:nvSpPr>
        <p:spPr>
          <a:xfrm>
            <a:off x="15292127" y="6870700"/>
            <a:ext cx="8341246" cy="5549900"/>
          </a:xfrm>
          <a:prstGeom prst="rect">
            <a:avLst/>
          </a:prstGeom>
        </p:spPr>
        <p:txBody>
          <a:bodyPr lIns="91439" tIns="45719" rIns="91439" bIns="45719" anchor="t">
            <a:noAutofit/>
          </a:bodyPr>
          <a:lstStyle/>
          <a:p>
            <a:pPr/>
          </a:p>
        </p:txBody>
      </p:sp>
      <p:sp>
        <p:nvSpPr>
          <p:cNvPr id="102" name="Close-up of a red-eyed tree frog perched on a leaf"/>
          <p:cNvSpPr/>
          <p:nvPr>
            <p:ph type="pic" sz="quarter" idx="22"/>
          </p:nvPr>
        </p:nvSpPr>
        <p:spPr>
          <a:xfrm>
            <a:off x="14859000" y="952500"/>
            <a:ext cx="8324850" cy="5549900"/>
          </a:xfrm>
          <a:prstGeom prst="rect">
            <a:avLst/>
          </a:prstGeom>
        </p:spPr>
        <p:txBody>
          <a:bodyPr lIns="91439" tIns="45719" rIns="91439" bIns="45719" anchor="t">
            <a:noAutofit/>
          </a:bodyPr>
          <a:lstStyle/>
          <a:p>
            <a:pPr/>
          </a:p>
        </p:txBody>
      </p:sp>
      <p:sp>
        <p:nvSpPr>
          <p:cNvPr id="103" name="River flowing through a tropical forest"/>
          <p:cNvSpPr/>
          <p:nvPr>
            <p:ph type="pic" idx="23"/>
          </p:nvPr>
        </p:nvSpPr>
        <p:spPr>
          <a:xfrm>
            <a:off x="651237" y="952500"/>
            <a:ext cx="15283726" cy="114681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953500"/>
            <a:ext cx="19621500" cy="585521"/>
          </a:xfrm>
          <a:prstGeom prst="rect">
            <a:avLst/>
          </a:prstGeom>
        </p:spPr>
        <p:txBody>
          <a:bodyPr anchor="t">
            <a:spAutoFit/>
          </a:bodyPr>
          <a:lstStyle>
            <a:lvl1pPr marL="0" indent="0" algn="ctr">
              <a:spcBef>
                <a:spcPts val="0"/>
              </a:spcBef>
              <a:buClrTx/>
              <a:buSzTx/>
              <a:buNone/>
              <a:defRPr i="1" sz="3200"/>
            </a:lvl1pPr>
          </a:lstStyle>
          <a:p>
            <a:pPr/>
            <a:r>
              <a:t>–Johnny Appleseed</a:t>
            </a:r>
          </a:p>
        </p:txBody>
      </p:sp>
      <p:sp>
        <p:nvSpPr>
          <p:cNvPr id="112" name="“Type a quote here.”"/>
          <p:cNvSpPr txBox="1"/>
          <p:nvPr>
            <p:ph type="body" sz="quarter" idx="22"/>
          </p:nvPr>
        </p:nvSpPr>
        <p:spPr>
          <a:xfrm>
            <a:off x="2387600" y="6076950"/>
            <a:ext cx="19621500" cy="825500"/>
          </a:xfrm>
          <a:prstGeom prst="rect">
            <a:avLst/>
          </a:prstGeom>
        </p:spPr>
        <p:txBody>
          <a:bodyPr>
            <a:spAutoFit/>
          </a:bodyPr>
          <a:lstStyle>
            <a:lvl1pPr marL="0" indent="0" algn="ctr">
              <a:spcBef>
                <a:spcPts val="0"/>
              </a:spcBef>
              <a:buClrTx/>
              <a:buSzTx/>
              <a:buNone/>
              <a:defRPr>
                <a:latin typeface="+mn-lt"/>
                <a:ea typeface="+mn-ea"/>
                <a:cs typeface="+mn-cs"/>
                <a:sym typeface="Helvetica Neue Medium"/>
              </a:defRPr>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river flowing through a tropical forest"/>
          <p:cNvSpPr/>
          <p:nvPr>
            <p:ph type="pic" idx="21"/>
          </p:nvPr>
        </p:nvSpPr>
        <p:spPr>
          <a:xfrm>
            <a:off x="0" y="-2290234"/>
            <a:ext cx="24384000" cy="18296468"/>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135" name="Author and Date"/>
          <p:cNvSpPr txBox="1"/>
          <p:nvPr>
            <p:ph type="body" sz="quarter" idx="21" hasCustomPrompt="1"/>
          </p:nvPr>
        </p:nvSpPr>
        <p:spPr>
          <a:xfrm>
            <a:off x="1206498" y="11839048"/>
            <a:ext cx="21971003" cy="636979"/>
          </a:xfrm>
          <a:prstGeom prst="rect">
            <a:avLst/>
          </a:prstGeom>
        </p:spPr>
        <p:txBody>
          <a:bodyPr lIns="45719" tIns="45719" rIns="45719" bIns="45719" anchor="b"/>
          <a:lstStyle>
            <a:lvl1pPr marL="0" indent="0">
              <a:spcBef>
                <a:spcPts val="0"/>
              </a:spcBef>
              <a:buClrTx/>
              <a:buSzTx/>
              <a:buNone/>
              <a:defRPr b="1" sz="3600"/>
            </a:lvl1pPr>
          </a:lstStyle>
          <a:p>
            <a:pPr/>
            <a:r>
              <a:t>Author and Date</a:t>
            </a:r>
          </a:p>
        </p:txBody>
      </p:sp>
      <p:sp>
        <p:nvSpPr>
          <p:cNvPr id="136" name="Presentation Title"/>
          <p:cNvSpPr txBox="1"/>
          <p:nvPr>
            <p:ph type="title" hasCustomPrompt="1"/>
          </p:nvPr>
        </p:nvSpPr>
        <p:spPr>
          <a:xfrm>
            <a:off x="1206496" y="2574991"/>
            <a:ext cx="21971004" cy="4648201"/>
          </a:xfrm>
          <a:prstGeom prst="rect">
            <a:avLst/>
          </a:prstGeom>
        </p:spPr>
        <p:txBody>
          <a:bodyPr anchor="b"/>
          <a:lstStyle>
            <a:lvl1pPr algn="l" defTabSz="2438338">
              <a:lnSpc>
                <a:spcPct val="80000"/>
              </a:lnSpc>
              <a:defRPr b="1" spc="-232" sz="11600">
                <a:latin typeface="Helvetica Neue"/>
                <a:ea typeface="Helvetica Neue"/>
                <a:cs typeface="Helvetica Neue"/>
                <a:sym typeface="Helvetica Neue"/>
              </a:defRPr>
            </a:lvl1pPr>
          </a:lstStyle>
          <a:p>
            <a:pPr/>
            <a:r>
              <a:t>Presentation Title</a:t>
            </a:r>
          </a:p>
        </p:txBody>
      </p:sp>
      <p:sp>
        <p:nvSpPr>
          <p:cNvPr id="137" name="Body Level One…"/>
          <p:cNvSpPr txBox="1"/>
          <p:nvPr>
            <p:ph type="body" sz="quarter" idx="1" hasCustomPrompt="1"/>
          </p:nvPr>
        </p:nvSpPr>
        <p:spPr>
          <a:xfrm>
            <a:off x="1206500" y="7196865"/>
            <a:ext cx="21971000" cy="1905001"/>
          </a:xfrm>
          <a:prstGeom prst="rect">
            <a:avLst/>
          </a:prstGeom>
        </p:spPr>
        <p:txBody>
          <a:bodyPr anchor="t"/>
          <a:lstStyle>
            <a:lvl1pPr marL="0" indent="0">
              <a:spcBef>
                <a:spcPts val="0"/>
              </a:spcBef>
              <a:buClrTx/>
              <a:buSzTx/>
              <a:buNone/>
              <a:defRPr b="1" sz="5500"/>
            </a:lvl1pPr>
            <a:lvl2pPr marL="0" indent="457200">
              <a:spcBef>
                <a:spcPts val="0"/>
              </a:spcBef>
              <a:buClrTx/>
              <a:buSzTx/>
              <a:buNone/>
              <a:defRPr b="1" sz="5500"/>
            </a:lvl2pPr>
            <a:lvl3pPr marL="0" indent="914400">
              <a:spcBef>
                <a:spcPts val="0"/>
              </a:spcBef>
              <a:buClrTx/>
              <a:buSzTx/>
              <a:buNone/>
              <a:defRPr b="1" sz="5500"/>
            </a:lvl3pPr>
            <a:lvl4pPr marL="0" indent="1371600">
              <a:spcBef>
                <a:spcPts val="0"/>
              </a:spcBef>
              <a:buClrTx/>
              <a:buSzTx/>
              <a:buNone/>
              <a:defRPr b="1" sz="5500"/>
            </a:lvl4pPr>
            <a:lvl5pPr marL="0" indent="1828800">
              <a:spcBef>
                <a:spcPts val="0"/>
              </a:spcBef>
              <a:buClrTx/>
              <a:buSzTx/>
              <a:buNone/>
              <a:defRPr b="1" sz="5500"/>
            </a:lvl5pPr>
          </a:lstStyle>
          <a:p>
            <a:pPr/>
            <a:r>
              <a:t>Presentation Subtitle</a:t>
            </a:r>
          </a:p>
          <a:p>
            <a:pPr lvl="1"/>
            <a:r>
              <a:t/>
            </a:r>
          </a:p>
          <a:p>
            <a:pPr lvl="2"/>
            <a:r>
              <a:t/>
            </a:r>
          </a:p>
          <a:p>
            <a:pPr lvl="3"/>
            <a:r>
              <a:t/>
            </a:r>
          </a:p>
          <a:p>
            <a:pPr lvl="4"/>
            <a:r>
              <a:t/>
            </a:r>
          </a:p>
        </p:txBody>
      </p:sp>
      <p:sp>
        <p:nvSpPr>
          <p:cNvPr id="138" name="Slide Number"/>
          <p:cNvSpPr txBox="1"/>
          <p:nvPr>
            <p:ph type="sldNum" sz="quarter" idx="2"/>
          </p:nvPr>
        </p:nvSpPr>
        <p:spPr>
          <a:xfrm>
            <a:off x="12007748" y="13080999"/>
            <a:ext cx="368504" cy="374600"/>
          </a:xfrm>
          <a:prstGeom prst="rect">
            <a:avLst/>
          </a:prstGeom>
        </p:spPr>
        <p:txBody>
          <a:bodyPr anchor="b"/>
          <a:lstStyle>
            <a:lvl1pPr defTabSz="584200">
              <a:defRPr sz="1800">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solidFill>
          <a:srgbClr val="FFFFFF"/>
        </a:solidFill>
      </p:bgPr>
    </p:bg>
    <p:spTree>
      <p:nvGrpSpPr>
        <p:cNvPr id="1" name=""/>
        <p:cNvGrpSpPr/>
        <p:nvPr/>
      </p:nvGrpSpPr>
      <p:grpSpPr>
        <a:xfrm>
          <a:off x="0" y="0"/>
          <a:ext cx="0" cy="0"/>
          <a:chOff x="0" y="0"/>
          <a:chExt cx="0" cy="0"/>
        </a:xfrm>
      </p:grpSpPr>
      <p:sp>
        <p:nvSpPr>
          <p:cNvPr id="145" name="Title Text"/>
          <p:cNvSpPr txBox="1"/>
          <p:nvPr>
            <p:ph type="title"/>
          </p:nvPr>
        </p:nvSpPr>
        <p:spPr>
          <a:xfrm>
            <a:off x="1778000" y="4533900"/>
            <a:ext cx="20828000" cy="4648200"/>
          </a:xfrm>
          <a:prstGeom prst="rect">
            <a:avLst/>
          </a:prstGeom>
        </p:spPr>
        <p:txBody>
          <a:bodyPr/>
          <a:lstStyle>
            <a:lvl1pPr>
              <a:defRPr>
                <a:solidFill>
                  <a:srgbClr val="000000"/>
                </a:solidFill>
              </a:defRPr>
            </a:lvl1pPr>
          </a:lstStyle>
          <a:p>
            <a:pPr/>
            <a:r>
              <a:t>Title Text</a:t>
            </a:r>
          </a:p>
        </p:txBody>
      </p:sp>
      <p:sp>
        <p:nvSpPr>
          <p:cNvPr id="146" name="Slide Number"/>
          <p:cNvSpPr txBox="1"/>
          <p:nvPr>
            <p:ph type="sldNum" sz="quarter" idx="2"/>
          </p:nvPr>
        </p:nvSpPr>
        <p:spPr>
          <a:xfrm>
            <a:off x="11959031" y="13081000"/>
            <a:ext cx="453238" cy="461059"/>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53" name="Title Text"/>
          <p:cNvSpPr txBox="1"/>
          <p:nvPr>
            <p:ph type="title"/>
          </p:nvPr>
        </p:nvSpPr>
        <p:spPr>
          <a:prstGeom prst="rect">
            <a:avLst/>
          </a:prstGeom>
        </p:spPr>
        <p:txBody>
          <a:bodyPr/>
          <a:lstStyle>
            <a:lvl1pPr>
              <a:defRPr>
                <a:latin typeface="Helvetica Light"/>
                <a:ea typeface="Helvetica Light"/>
                <a:cs typeface="Helvetica Light"/>
                <a:sym typeface="Helvetica Light"/>
              </a:defRPr>
            </a:lvl1pPr>
          </a:lstStyle>
          <a:p>
            <a:pPr/>
            <a:r>
              <a:t>Title Text</a:t>
            </a:r>
          </a:p>
        </p:txBody>
      </p:sp>
      <p:sp>
        <p:nvSpPr>
          <p:cNvPr id="154" name="Body Level One…"/>
          <p:cNvSpPr txBox="1"/>
          <p:nvPr>
            <p:ph type="body" idx="1"/>
          </p:nvPr>
        </p:nvSpPr>
        <p:spPr>
          <a:prstGeom prst="rect">
            <a:avLst/>
          </a:prstGeom>
        </p:spPr>
        <p:txBody>
          <a:bodyPr/>
          <a:lstStyle>
            <a:lvl1pPr marL="635000" indent="-635000">
              <a:buClrTx/>
              <a:buSzPct val="75000"/>
              <a:defRPr sz="5200">
                <a:latin typeface="Helvetica Light"/>
                <a:ea typeface="Helvetica Light"/>
                <a:cs typeface="Helvetica Light"/>
                <a:sym typeface="Helvetica Light"/>
              </a:defRPr>
            </a:lvl1pPr>
            <a:lvl2pPr marL="1270000" indent="-635000">
              <a:buClrTx/>
              <a:buSzPct val="75000"/>
              <a:defRPr sz="5200">
                <a:latin typeface="Helvetica Light"/>
                <a:ea typeface="Helvetica Light"/>
                <a:cs typeface="Helvetica Light"/>
                <a:sym typeface="Helvetica Light"/>
              </a:defRPr>
            </a:lvl2pPr>
            <a:lvl3pPr>
              <a:buClrTx/>
              <a:buSzPct val="75000"/>
              <a:defRPr sz="5200">
                <a:latin typeface="Helvetica Light"/>
                <a:ea typeface="Helvetica Light"/>
                <a:cs typeface="Helvetica Light"/>
                <a:sym typeface="Helvetica Light"/>
              </a:defRPr>
            </a:lvl3pPr>
            <a:lvl4pPr>
              <a:buClrTx/>
              <a:buSzPct val="75000"/>
              <a:defRPr sz="5200">
                <a:latin typeface="Helvetica Light"/>
                <a:ea typeface="Helvetica Light"/>
                <a:cs typeface="Helvetica Light"/>
                <a:sym typeface="Helvetica Light"/>
              </a:defRPr>
            </a:lvl4pPr>
            <a:lvl5pPr>
              <a:buClrTx/>
              <a:buSzPct val="75000"/>
              <a:defRPr sz="52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55" name="Slide Number"/>
          <p:cNvSpPr txBox="1"/>
          <p:nvPr>
            <p:ph type="sldNum" sz="quarter" idx="2"/>
          </p:nvPr>
        </p:nvSpPr>
        <p:spPr>
          <a:xfrm>
            <a:off x="11959031" y="13081000"/>
            <a:ext cx="453238" cy="469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62" name="Slide Number"/>
          <p:cNvSpPr txBox="1"/>
          <p:nvPr>
            <p:ph type="sldNum" sz="quarter" idx="2"/>
          </p:nvPr>
        </p:nvSpPr>
        <p:spPr>
          <a:xfrm>
            <a:off x="11959031" y="13081000"/>
            <a:ext cx="453238" cy="461059"/>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FFFFFF"/>
        </a:solidFill>
      </p:bgPr>
    </p:bg>
    <p:spTree>
      <p:nvGrpSpPr>
        <p:cNvPr id="1" name=""/>
        <p:cNvGrpSpPr/>
        <p:nvPr/>
      </p:nvGrpSpPr>
      <p:grpSpPr>
        <a:xfrm>
          <a:off x="0" y="0"/>
          <a:ext cx="0" cy="0"/>
          <a:chOff x="0" y="0"/>
          <a:chExt cx="0" cy="0"/>
        </a:xfrm>
      </p:grpSpPr>
      <p:sp>
        <p:nvSpPr>
          <p:cNvPr id="169" name="Title Text"/>
          <p:cNvSpPr txBox="1"/>
          <p:nvPr>
            <p:ph type="title"/>
          </p:nvPr>
        </p:nvSpPr>
        <p:spPr>
          <a:prstGeom prst="rect">
            <a:avLst/>
          </a:prstGeom>
        </p:spPr>
        <p:txBody>
          <a:bodyPr/>
          <a:lstStyle>
            <a:lvl1pPr>
              <a:defRPr>
                <a:solidFill>
                  <a:srgbClr val="000000"/>
                </a:solidFill>
              </a:defRPr>
            </a:lvl1pPr>
          </a:lstStyle>
          <a:p>
            <a:pPr/>
            <a:r>
              <a:t>Title Text</a:t>
            </a:r>
          </a:p>
        </p:txBody>
      </p:sp>
      <p:sp>
        <p:nvSpPr>
          <p:cNvPr id="170" name="Body Level One…"/>
          <p:cNvSpPr txBox="1"/>
          <p:nvPr>
            <p:ph type="body" idx="1"/>
          </p:nvPr>
        </p:nvSpPr>
        <p:spPr>
          <a:prstGeom prst="rect">
            <a:avLst/>
          </a:prstGeom>
        </p:spPr>
        <p:txBody>
          <a:bodyPr/>
          <a:lstStyle>
            <a:lvl1pPr marL="635000" indent="-635000">
              <a:buClrTx/>
              <a:buChar char="•"/>
              <a:defRPr>
                <a:solidFill>
                  <a:srgbClr val="000000"/>
                </a:solidFill>
              </a:defRPr>
            </a:lvl1pPr>
            <a:lvl2pPr marL="1270000" indent="-635000">
              <a:buClrTx/>
              <a:buChar char="•"/>
              <a:defRPr>
                <a:solidFill>
                  <a:srgbClr val="000000"/>
                </a:solidFill>
              </a:defRPr>
            </a:lvl2pPr>
            <a:lvl3pPr>
              <a:buClrTx/>
              <a:defRPr>
                <a:solidFill>
                  <a:srgbClr val="000000"/>
                </a:solidFill>
              </a:defRPr>
            </a:lvl3pPr>
            <a:lvl4pPr>
              <a:buClrTx/>
              <a:defRPr>
                <a:solidFill>
                  <a:srgbClr val="000000"/>
                </a:solidFill>
              </a:defRPr>
            </a:lvl4pPr>
            <a:lvl5pPr>
              <a:buClrTx/>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11959031" y="13081000"/>
            <a:ext cx="453238" cy="461059"/>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78" name="Title Text"/>
          <p:cNvSpPr txBox="1"/>
          <p:nvPr>
            <p:ph type="title"/>
          </p:nvPr>
        </p:nvSpPr>
        <p:spPr>
          <a:prstGeom prst="rect">
            <a:avLst/>
          </a:prstGeom>
        </p:spPr>
        <p:txBody>
          <a:bodyPr/>
          <a:lstStyle>
            <a:lvl1pPr>
              <a:defRPr>
                <a:latin typeface="Helvetica Light"/>
                <a:ea typeface="Helvetica Light"/>
                <a:cs typeface="Helvetica Light"/>
                <a:sym typeface="Helvetica Light"/>
              </a:defRPr>
            </a:lvl1pPr>
          </a:lstStyle>
          <a:p>
            <a:pPr/>
            <a:r>
              <a:t>Title Text</a:t>
            </a:r>
          </a:p>
        </p:txBody>
      </p:sp>
      <p:sp>
        <p:nvSpPr>
          <p:cNvPr id="179" name="Body Level One…"/>
          <p:cNvSpPr txBox="1"/>
          <p:nvPr>
            <p:ph type="body" idx="1"/>
          </p:nvPr>
        </p:nvSpPr>
        <p:spPr>
          <a:prstGeom prst="rect">
            <a:avLst/>
          </a:prstGeom>
        </p:spPr>
        <p:txBody>
          <a:bodyPr/>
          <a:lstStyle>
            <a:lvl1pPr marL="635000" indent="-635000">
              <a:buClrTx/>
              <a:buSzPct val="75000"/>
              <a:buChar char="•"/>
              <a:defRPr sz="5200">
                <a:latin typeface="Helvetica Light"/>
                <a:ea typeface="Helvetica Light"/>
                <a:cs typeface="Helvetica Light"/>
                <a:sym typeface="Helvetica Light"/>
              </a:defRPr>
            </a:lvl1pPr>
            <a:lvl2pPr marL="1270000" indent="-635000">
              <a:buClrTx/>
              <a:buSzPct val="75000"/>
              <a:buChar char="•"/>
              <a:defRPr sz="5200">
                <a:latin typeface="Helvetica Light"/>
                <a:ea typeface="Helvetica Light"/>
                <a:cs typeface="Helvetica Light"/>
                <a:sym typeface="Helvetica Light"/>
              </a:defRPr>
            </a:lvl2pPr>
            <a:lvl3pPr>
              <a:buClrTx/>
              <a:buSzPct val="75000"/>
              <a:defRPr sz="5200">
                <a:latin typeface="Helvetica Light"/>
                <a:ea typeface="Helvetica Light"/>
                <a:cs typeface="Helvetica Light"/>
                <a:sym typeface="Helvetica Light"/>
              </a:defRPr>
            </a:lvl3pPr>
            <a:lvl4pPr>
              <a:buClrTx/>
              <a:buSzPct val="75000"/>
              <a:defRPr sz="5200">
                <a:latin typeface="Helvetica Light"/>
                <a:ea typeface="Helvetica Light"/>
                <a:cs typeface="Helvetica Light"/>
                <a:sym typeface="Helvetica Light"/>
              </a:defRPr>
            </a:lvl4pPr>
            <a:lvl5pPr>
              <a:buClrTx/>
              <a:buSzPct val="75000"/>
              <a:defRPr sz="52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80" name="Slide Number"/>
          <p:cNvSpPr txBox="1"/>
          <p:nvPr>
            <p:ph type="sldNum" sz="quarter" idx="2"/>
          </p:nvPr>
        </p:nvSpPr>
        <p:spPr>
          <a:xfrm>
            <a:off x="11959031" y="13081000"/>
            <a:ext cx="453238" cy="469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87" name="Image"/>
          <p:cNvSpPr/>
          <p:nvPr>
            <p:ph type="pic" idx="21"/>
          </p:nvPr>
        </p:nvSpPr>
        <p:spPr>
          <a:xfrm>
            <a:off x="9972675" y="2125132"/>
            <a:ext cx="16402050" cy="10934701"/>
          </a:xfrm>
          <a:prstGeom prst="rect">
            <a:avLst/>
          </a:prstGeom>
        </p:spPr>
        <p:txBody>
          <a:bodyPr lIns="91439" tIns="45719" rIns="91439" bIns="45719" anchor="t">
            <a:noAutofit/>
          </a:bodyPr>
          <a:lstStyle/>
          <a:p>
            <a:pPr/>
          </a:p>
        </p:txBody>
      </p:sp>
      <p:sp>
        <p:nvSpPr>
          <p:cNvPr id="188" name="Title Text"/>
          <p:cNvSpPr txBox="1"/>
          <p:nvPr>
            <p:ph type="title"/>
          </p:nvPr>
        </p:nvSpPr>
        <p:spPr>
          <a:prstGeom prst="rect">
            <a:avLst/>
          </a:prstGeom>
        </p:spPr>
        <p:txBody>
          <a:bodyPr/>
          <a:lstStyle>
            <a:lvl1pPr>
              <a:defRPr>
                <a:latin typeface="Helvetica Light"/>
                <a:ea typeface="Helvetica Light"/>
                <a:cs typeface="Helvetica Light"/>
                <a:sym typeface="Helvetica Light"/>
              </a:defRPr>
            </a:lvl1pPr>
          </a:lstStyle>
          <a:p>
            <a:pPr/>
            <a:r>
              <a:t>Title Text</a:t>
            </a:r>
          </a:p>
        </p:txBody>
      </p:sp>
      <p:sp>
        <p:nvSpPr>
          <p:cNvPr id="189"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buClrTx/>
              <a:buSzPct val="75000"/>
              <a:buChar char="•"/>
              <a:defRPr sz="4500">
                <a:latin typeface="Helvetica Light"/>
                <a:ea typeface="Helvetica Light"/>
                <a:cs typeface="Helvetica Light"/>
                <a:sym typeface="Helvetica Light"/>
              </a:defRPr>
            </a:lvl1pPr>
            <a:lvl2pPr marL="1117600" indent="-558800">
              <a:spcBef>
                <a:spcPts val="4500"/>
              </a:spcBef>
              <a:buClrTx/>
              <a:buSzPct val="75000"/>
              <a:buChar char="•"/>
              <a:defRPr sz="4500">
                <a:latin typeface="Helvetica Light"/>
                <a:ea typeface="Helvetica Light"/>
                <a:cs typeface="Helvetica Light"/>
                <a:sym typeface="Helvetica Light"/>
              </a:defRPr>
            </a:lvl2pPr>
            <a:lvl3pPr marL="1676400" indent="-558800">
              <a:spcBef>
                <a:spcPts val="4500"/>
              </a:spcBef>
              <a:buClrTx/>
              <a:buSzPct val="75000"/>
              <a:defRPr sz="4500">
                <a:latin typeface="Helvetica Light"/>
                <a:ea typeface="Helvetica Light"/>
                <a:cs typeface="Helvetica Light"/>
                <a:sym typeface="Helvetica Light"/>
              </a:defRPr>
            </a:lvl3pPr>
            <a:lvl4pPr marL="2235200" indent="-558800">
              <a:spcBef>
                <a:spcPts val="4500"/>
              </a:spcBef>
              <a:buClrTx/>
              <a:buSzPct val="75000"/>
              <a:defRPr sz="4500">
                <a:latin typeface="Helvetica Light"/>
                <a:ea typeface="Helvetica Light"/>
                <a:cs typeface="Helvetica Light"/>
                <a:sym typeface="Helvetica Light"/>
              </a:defRPr>
            </a:lvl4pPr>
            <a:lvl5pPr marL="2794000" indent="-558800">
              <a:spcBef>
                <a:spcPts val="4500"/>
              </a:spcBef>
              <a:buClrTx/>
              <a:buSzPct val="75000"/>
              <a:defRPr sz="45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90" name="Slide Number"/>
          <p:cNvSpPr txBox="1"/>
          <p:nvPr>
            <p:ph type="sldNum" sz="quarter" idx="2"/>
          </p:nvPr>
        </p:nvSpPr>
        <p:spPr>
          <a:xfrm>
            <a:off x="11959031" y="13081000"/>
            <a:ext cx="453238" cy="469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97" name="Title Text"/>
          <p:cNvSpPr txBox="1"/>
          <p:nvPr>
            <p:ph type="title"/>
          </p:nvPr>
        </p:nvSpPr>
        <p:spPr>
          <a:xfrm>
            <a:off x="1778000" y="2298700"/>
            <a:ext cx="20828000" cy="4648200"/>
          </a:xfrm>
          <a:prstGeom prst="rect">
            <a:avLst/>
          </a:prstGeom>
        </p:spPr>
        <p:txBody>
          <a:bodyPr anchor="b"/>
          <a:lstStyle>
            <a:lvl1pPr>
              <a:defRPr>
                <a:latin typeface="Helvetica Light"/>
                <a:ea typeface="Helvetica Light"/>
                <a:cs typeface="Helvetica Light"/>
                <a:sym typeface="Helvetica Light"/>
              </a:defRPr>
            </a:lvl1pPr>
          </a:lstStyle>
          <a:p>
            <a:pPr/>
            <a:r>
              <a:t>Title Text</a:t>
            </a:r>
          </a:p>
        </p:txBody>
      </p:sp>
      <p:sp>
        <p:nvSpPr>
          <p:cNvPr id="198"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ClrTx/>
              <a:buSzTx/>
              <a:buNone/>
              <a:defRPr sz="4400">
                <a:latin typeface="Helvetica Light"/>
                <a:ea typeface="Helvetica Light"/>
                <a:cs typeface="Helvetica Light"/>
                <a:sym typeface="Helvetica Light"/>
              </a:defRPr>
            </a:lvl1pPr>
            <a:lvl2pPr marL="0" indent="228600" algn="ctr">
              <a:spcBef>
                <a:spcPts val="0"/>
              </a:spcBef>
              <a:buClrTx/>
              <a:buSzTx/>
              <a:buNone/>
              <a:defRPr sz="4400">
                <a:latin typeface="Helvetica Light"/>
                <a:ea typeface="Helvetica Light"/>
                <a:cs typeface="Helvetica Light"/>
                <a:sym typeface="Helvetica Light"/>
              </a:defRPr>
            </a:lvl2pPr>
            <a:lvl3pPr marL="0" indent="457200" algn="ctr">
              <a:spcBef>
                <a:spcPts val="0"/>
              </a:spcBef>
              <a:buClrTx/>
              <a:buSzTx/>
              <a:buNone/>
              <a:defRPr sz="4400">
                <a:latin typeface="Helvetica Light"/>
                <a:ea typeface="Helvetica Light"/>
                <a:cs typeface="Helvetica Light"/>
                <a:sym typeface="Helvetica Light"/>
              </a:defRPr>
            </a:lvl3pPr>
            <a:lvl4pPr marL="0" indent="685800" algn="ctr">
              <a:spcBef>
                <a:spcPts val="0"/>
              </a:spcBef>
              <a:buClrTx/>
              <a:buSzTx/>
              <a:buNone/>
              <a:defRPr sz="4400">
                <a:latin typeface="Helvetica Light"/>
                <a:ea typeface="Helvetica Light"/>
                <a:cs typeface="Helvetica Light"/>
                <a:sym typeface="Helvetica Light"/>
              </a:defRPr>
            </a:lvl4pPr>
            <a:lvl5pPr marL="0" indent="914400" algn="ctr">
              <a:spcBef>
                <a:spcPts val="0"/>
              </a:spcBef>
              <a:buClrTx/>
              <a:buSzTx/>
              <a:buNone/>
              <a:defRPr sz="44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99" name="Slide Number"/>
          <p:cNvSpPr txBox="1"/>
          <p:nvPr>
            <p:ph type="sldNum" sz="quarter" idx="2"/>
          </p:nvPr>
        </p:nvSpPr>
        <p:spPr>
          <a:xfrm>
            <a:off x="11959031" y="13081000"/>
            <a:ext cx="453238" cy="469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6" name="Title Text"/>
          <p:cNvSpPr txBox="1"/>
          <p:nvPr>
            <p:ph type="title"/>
          </p:nvPr>
        </p:nvSpPr>
        <p:spPr>
          <a:prstGeom prst="rect">
            <a:avLst/>
          </a:prstGeom>
        </p:spPr>
        <p:txBody>
          <a:bodyPr/>
          <a:lstStyle/>
          <a:p>
            <a:pPr/>
            <a:r>
              <a:t>Title Text</a:t>
            </a:r>
          </a:p>
        </p:txBody>
      </p:sp>
      <p:sp>
        <p:nvSpPr>
          <p:cNvPr id="207" name="Body Level One…"/>
          <p:cNvSpPr txBox="1"/>
          <p:nvPr>
            <p:ph type="body" idx="1"/>
          </p:nvPr>
        </p:nvSpPr>
        <p:spPr>
          <a:prstGeom prst="rect">
            <a:avLst/>
          </a:prstGeom>
        </p:spPr>
        <p:txBody>
          <a:bodyPr/>
          <a:lstStyle>
            <a:lvl1pPr marL="635000" indent="-635000">
              <a:buClrTx/>
              <a:buChar char="•"/>
            </a:lvl1pPr>
            <a:lvl2pPr marL="1270000" indent="-635000">
              <a:buClrTx/>
              <a:buChar char="•"/>
            </a:lvl2pPr>
            <a:lvl3pPr>
              <a:buClrTx/>
            </a:lvl3pPr>
            <a:lvl4pPr>
              <a:buClrTx/>
            </a:lvl4pPr>
            <a:lvl5pPr>
              <a:buClrTx/>
            </a:lvl5pPr>
          </a:lstStyle>
          <a:p>
            <a:pPr/>
            <a:r>
              <a:t>Body Level One</a:t>
            </a:r>
          </a:p>
          <a:p>
            <a:pPr lvl="1"/>
            <a:r>
              <a:t>Body Level Two</a:t>
            </a:r>
          </a:p>
          <a:p>
            <a:pPr lvl="2"/>
            <a:r>
              <a:t>Body Level Three</a:t>
            </a:r>
          </a:p>
          <a:p>
            <a:pPr lvl="3"/>
            <a:r>
              <a:t>Body Level Four</a:t>
            </a:r>
          </a:p>
          <a:p>
            <a:pPr lvl="4"/>
            <a:r>
              <a:t>Body Level Five</a:t>
            </a:r>
          </a:p>
        </p:txBody>
      </p:sp>
      <p:sp>
        <p:nvSpPr>
          <p:cNvPr id="2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FFFFFF"/>
        </a:solidFill>
      </p:bgPr>
    </p:bg>
    <p:spTree>
      <p:nvGrpSpPr>
        <p:cNvPr id="1" name=""/>
        <p:cNvGrpSpPr/>
        <p:nvPr/>
      </p:nvGrpSpPr>
      <p:grpSpPr>
        <a:xfrm>
          <a:off x="0" y="0"/>
          <a:ext cx="0" cy="0"/>
          <a:chOff x="0" y="0"/>
          <a:chExt cx="0" cy="0"/>
        </a:xfrm>
      </p:grpSpPr>
      <p:sp>
        <p:nvSpPr>
          <p:cNvPr id="215" name="Author and Date"/>
          <p:cNvSpPr txBox="1"/>
          <p:nvPr>
            <p:ph type="body" sz="quarter" idx="21" hasCustomPrompt="1"/>
          </p:nvPr>
        </p:nvSpPr>
        <p:spPr>
          <a:xfrm>
            <a:off x="1201340" y="11859862"/>
            <a:ext cx="21971003" cy="636979"/>
          </a:xfrm>
          <a:prstGeom prst="rect">
            <a:avLst/>
          </a:prstGeom>
        </p:spPr>
        <p:txBody>
          <a:bodyPr lIns="45719" tIns="45719" rIns="45719" bIns="45719" anchor="t"/>
          <a:lstStyle>
            <a:lvl1pPr marL="0" indent="0">
              <a:spcBef>
                <a:spcPts val="0"/>
              </a:spcBef>
              <a:buClrTx/>
              <a:buSzTx/>
              <a:buNone/>
              <a:defRPr b="1" sz="3600">
                <a:solidFill>
                  <a:srgbClr val="000000"/>
                </a:solidFill>
              </a:defRPr>
            </a:lvl1pPr>
          </a:lstStyle>
          <a:p>
            <a:pPr/>
            <a:r>
              <a:t>Author and Date</a:t>
            </a:r>
          </a:p>
        </p:txBody>
      </p:sp>
      <p:sp>
        <p:nvSpPr>
          <p:cNvPr id="216" name="Presentation Title"/>
          <p:cNvSpPr txBox="1"/>
          <p:nvPr>
            <p:ph type="title" hasCustomPrompt="1"/>
          </p:nvPr>
        </p:nvSpPr>
        <p:spPr>
          <a:xfrm>
            <a:off x="1206496" y="2574991"/>
            <a:ext cx="21971004" cy="4648201"/>
          </a:xfrm>
          <a:prstGeom prst="rect">
            <a:avLst/>
          </a:prstGeom>
        </p:spPr>
        <p:txBody>
          <a:bodyPr anchor="b"/>
          <a:lstStyle>
            <a:lvl1pPr algn="l" defTabSz="2438338">
              <a:lnSpc>
                <a:spcPct val="80000"/>
              </a:lnSpc>
              <a:defRPr b="1" spc="-232" sz="11600">
                <a:solidFill>
                  <a:srgbClr val="000000"/>
                </a:solidFill>
                <a:latin typeface="Helvetica Neue"/>
                <a:ea typeface="Helvetica Neue"/>
                <a:cs typeface="Helvetica Neue"/>
                <a:sym typeface="Helvetica Neue"/>
              </a:defRPr>
            </a:lvl1pPr>
          </a:lstStyle>
          <a:p>
            <a:pPr/>
            <a:r>
              <a:t>Presentation Title</a:t>
            </a:r>
          </a:p>
        </p:txBody>
      </p:sp>
      <p:sp>
        <p:nvSpPr>
          <p:cNvPr id="217" name="Body Level One…"/>
          <p:cNvSpPr txBox="1"/>
          <p:nvPr>
            <p:ph type="body" sz="quarter" idx="1" hasCustomPrompt="1"/>
          </p:nvPr>
        </p:nvSpPr>
        <p:spPr>
          <a:xfrm>
            <a:off x="1201342" y="7223190"/>
            <a:ext cx="21971001" cy="1905001"/>
          </a:xfrm>
          <a:prstGeom prst="rect">
            <a:avLst/>
          </a:prstGeom>
        </p:spPr>
        <p:txBody>
          <a:bodyPr anchor="t"/>
          <a:lstStyle>
            <a:lvl1pPr marL="0" indent="0">
              <a:spcBef>
                <a:spcPts val="0"/>
              </a:spcBef>
              <a:buClrTx/>
              <a:buSzTx/>
              <a:buNone/>
              <a:defRPr b="1" sz="5500">
                <a:solidFill>
                  <a:srgbClr val="000000"/>
                </a:solidFill>
              </a:defRPr>
            </a:lvl1pPr>
            <a:lvl2pPr marL="0" indent="457200">
              <a:spcBef>
                <a:spcPts val="0"/>
              </a:spcBef>
              <a:buClrTx/>
              <a:buSzTx/>
              <a:buNone/>
              <a:defRPr b="1" sz="5500">
                <a:solidFill>
                  <a:srgbClr val="000000"/>
                </a:solidFill>
              </a:defRPr>
            </a:lvl2pPr>
            <a:lvl3pPr marL="0" indent="914400">
              <a:spcBef>
                <a:spcPts val="0"/>
              </a:spcBef>
              <a:buClrTx/>
              <a:buSzTx/>
              <a:buNone/>
              <a:defRPr b="1" sz="5500">
                <a:solidFill>
                  <a:srgbClr val="000000"/>
                </a:solidFill>
              </a:defRPr>
            </a:lvl3pPr>
            <a:lvl4pPr marL="0" indent="1371600">
              <a:spcBef>
                <a:spcPts val="0"/>
              </a:spcBef>
              <a:buClrTx/>
              <a:buSzTx/>
              <a:buNone/>
              <a:defRPr b="1" sz="5500">
                <a:solidFill>
                  <a:srgbClr val="000000"/>
                </a:solidFill>
              </a:defRPr>
            </a:lvl4pPr>
            <a:lvl5pPr marL="0" indent="1828800">
              <a:spcBef>
                <a:spcPts val="0"/>
              </a:spcBef>
              <a:buClrTx/>
              <a:buSzTx/>
              <a:buNone/>
              <a:defRPr b="1" sz="5500">
                <a:solidFill>
                  <a:srgbClr val="000000"/>
                </a:solidFill>
              </a:defRPr>
            </a:lvl5pPr>
          </a:lstStyle>
          <a:p>
            <a:pPr/>
            <a:r>
              <a:t>Presentation Subtitle</a:t>
            </a:r>
          </a:p>
          <a:p>
            <a:pPr lvl="1"/>
            <a:r>
              <a:t/>
            </a:r>
          </a:p>
          <a:p>
            <a:pPr lvl="2"/>
            <a:r>
              <a:t/>
            </a:r>
          </a:p>
          <a:p>
            <a:pPr lvl="3"/>
            <a:r>
              <a:t/>
            </a:r>
          </a:p>
          <a:p>
            <a:pPr lvl="4"/>
            <a:r>
              <a:t/>
            </a:r>
          </a:p>
        </p:txBody>
      </p:sp>
      <p:sp>
        <p:nvSpPr>
          <p:cNvPr id="218" name="Slide Number"/>
          <p:cNvSpPr txBox="1"/>
          <p:nvPr>
            <p:ph type="sldNum" sz="quarter" idx="2"/>
          </p:nvPr>
        </p:nvSpPr>
        <p:spPr>
          <a:xfrm>
            <a:off x="12001499" y="13080999"/>
            <a:ext cx="368505" cy="374600"/>
          </a:xfrm>
          <a:prstGeom prst="rect">
            <a:avLst/>
          </a:prstGeom>
        </p:spPr>
        <p:txBody>
          <a:bodyPr anchor="b"/>
          <a:lstStyle>
            <a:lvl1pPr defTabSz="584200">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00000"/>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Neue Medium"/>
        </a:defRPr>
      </a:lvl9pPr>
    </p:titleStyle>
    <p:bodyStyle>
      <a:lvl1pPr marL="952500" marR="0" indent="-9525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1pPr>
      <a:lvl2pPr marL="1587500" marR="0" indent="-9525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2pPr>
      <a:lvl3pPr marL="1905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3pPr>
      <a:lvl4pPr marL="2540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4pPr>
      <a:lvl5pPr marL="3175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5pPr>
      <a:lvl6pPr marL="3810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6pPr>
      <a:lvl7pPr marL="4445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7pPr>
      <a:lvl8pPr marL="5080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8pPr>
      <a:lvl9pPr marL="5715000" marR="0" indent="-635000" algn="l" defTabSz="825500" rtl="0" latinLnBrk="0">
        <a:lnSpc>
          <a:spcPct val="100000"/>
        </a:lnSpc>
        <a:spcBef>
          <a:spcPts val="5900"/>
        </a:spcBef>
        <a:spcAft>
          <a:spcPts val="0"/>
        </a:spcAft>
        <a:buClr>
          <a:srgbClr val="FFFFFF"/>
        </a:buClr>
        <a:buSzPct val="125000"/>
        <a:buFontTx/>
        <a:buChar char="•"/>
        <a:tabLst/>
        <a:defRPr b="0" baseline="0" cap="none" i="0" spc="0" strike="noStrike" sz="4800" u="none">
          <a:solidFill>
            <a:srgbClr val="FFFFFF"/>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jpeg"/><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tif"/><Relationship Id="rId3" Type="http://schemas.openxmlformats.org/officeDocument/2006/relationships/image" Target="../media/image4.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tif"/></Relationships>

</file>

<file path=ppt/slides/_rels/slide3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DAN_09_20260321"/>
          <p:cNvSpPr txBox="1"/>
          <p:nvPr>
            <p:ph type="body" idx="21"/>
          </p:nvPr>
        </p:nvSpPr>
        <p:spPr>
          <a:xfrm>
            <a:off x="1206499" y="11613446"/>
            <a:ext cx="21971002" cy="610261"/>
          </a:xfrm>
          <a:prstGeom prst="rect">
            <a:avLst/>
          </a:prstGeom>
          <a:extLst>
            <a:ext uri="{C572A759-6A51-4108-AA02-DFA0A04FC94B}">
              <ma14:wrappingTextBoxFlag xmlns:ma14="http://schemas.microsoft.com/office/mac/drawingml/2011/main" val="1"/>
            </a:ext>
          </a:extLst>
        </p:spPr>
        <p:txBody>
          <a:bodyPr/>
          <a:lstStyle>
            <a:lvl1pPr defTabSz="387984">
              <a:defRPr b="0" sz="3008">
                <a:latin typeface="Avenir Next Regular"/>
                <a:ea typeface="Avenir Next Regular"/>
                <a:cs typeface="Avenir Next Regular"/>
                <a:sym typeface="Avenir Next Regular"/>
              </a:defRPr>
            </a:lvl1pPr>
          </a:lstStyle>
          <a:p>
            <a:pPr/>
            <a:r>
              <a:t>DAN_09_20260321</a:t>
            </a:r>
          </a:p>
        </p:txBody>
      </p:sp>
      <p:sp>
        <p:nvSpPr>
          <p:cNvPr id="228" name="BIBLE STUDY SERIES: DANIEL"/>
          <p:cNvSpPr txBox="1"/>
          <p:nvPr>
            <p:ph type="title"/>
          </p:nvPr>
        </p:nvSpPr>
        <p:spPr>
          <a:xfrm>
            <a:off x="1320796" y="2574991"/>
            <a:ext cx="21971004" cy="4648201"/>
          </a:xfrm>
          <a:prstGeom prst="rect">
            <a:avLst/>
          </a:prstGeom>
        </p:spPr>
        <p:txBody>
          <a:bodyPr anchor="ctr"/>
          <a:lstStyle/>
          <a:p>
            <a:pPr/>
            <a:r>
              <a:rPr b="0" spc="-144" sz="7200">
                <a:latin typeface="Avenir Next Regular"/>
                <a:ea typeface="Avenir Next Regular"/>
                <a:cs typeface="Avenir Next Regular"/>
                <a:sym typeface="Avenir Next Regular"/>
              </a:rPr>
              <a:t>BIBLE STUDY SERIES:</a:t>
            </a:r>
            <a:r>
              <a:t> </a:t>
            </a:r>
            <a:r>
              <a:rPr spc="232"/>
              <a:t>DANIEL</a:t>
            </a:r>
          </a:p>
        </p:txBody>
      </p:sp>
      <p:sp>
        <p:nvSpPr>
          <p:cNvPr id="229" name="Central Valley Deaf Ministries - Fresno Central SDA Church"/>
          <p:cNvSpPr txBox="1"/>
          <p:nvPr>
            <p:ph type="body" sz="quarter" idx="1"/>
          </p:nvPr>
        </p:nvSpPr>
        <p:spPr>
          <a:xfrm>
            <a:off x="1320800" y="7196865"/>
            <a:ext cx="21971000" cy="1905001"/>
          </a:xfrm>
          <a:prstGeom prst="rect">
            <a:avLst/>
          </a:prstGeom>
        </p:spPr>
        <p:txBody>
          <a:bodyPr/>
          <a:lstStyle>
            <a:lvl1pPr>
              <a:defRPr b="0">
                <a:latin typeface="Avenir Next Regular"/>
                <a:ea typeface="Avenir Next Regular"/>
                <a:cs typeface="Avenir Next Regular"/>
                <a:sym typeface="Avenir Next Regular"/>
              </a:defRPr>
            </a:lvl1pPr>
          </a:lstStyle>
          <a:p>
            <a:pPr/>
            <a:r>
              <a:t>Central Valley Deaf Ministries - Fresno Central SDA Church</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1" name="Image" descr="Image"/>
          <p:cNvPicPr>
            <a:picLocks noChangeAspect="0"/>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Daniel 9"/>
          <p:cNvSpPr txBox="1"/>
          <p:nvPr>
            <p:ph type="title"/>
          </p:nvPr>
        </p:nvSpPr>
        <p:spPr>
          <a:prstGeom prst="rect">
            <a:avLst/>
          </a:prstGeom>
        </p:spPr>
        <p:txBody>
          <a:bodyPr/>
          <a:lstStyle/>
          <a:p>
            <a:pPr lvl="1" indent="228600">
              <a:defRPr sz="25600">
                <a:solidFill>
                  <a:srgbClr val="FFFC79"/>
                </a:solidFill>
                <a:latin typeface="Avenir Next Heavy"/>
                <a:ea typeface="Avenir Next Heavy"/>
                <a:cs typeface="Avenir Next Heavy"/>
                <a:sym typeface="Avenir Next Heavy"/>
              </a:defRPr>
            </a:pPr>
            <a:r>
              <a:t>Daniel 9</a:t>
            </a:r>
          </a:p>
        </p:txBody>
      </p:sp>
      <p:sp>
        <p:nvSpPr>
          <p:cNvPr id="234" name="Always on Time!"/>
          <p:cNvSpPr txBox="1"/>
          <p:nvPr>
            <p:ph type="body" sz="quarter" idx="1"/>
          </p:nvPr>
        </p:nvSpPr>
        <p:spPr>
          <a:xfrm>
            <a:off x="1778000" y="7073900"/>
            <a:ext cx="20828000" cy="2639947"/>
          </a:xfrm>
          <a:prstGeom prst="rect">
            <a:avLst/>
          </a:prstGeom>
        </p:spPr>
        <p:txBody>
          <a:bodyPr/>
          <a:lstStyle>
            <a:lvl1pPr>
              <a:defRPr sz="11200">
                <a:solidFill>
                  <a:srgbClr val="FFFC79"/>
                </a:solidFill>
                <a:latin typeface="Avenir Next Regular"/>
                <a:ea typeface="Avenir Next Regular"/>
                <a:cs typeface="Avenir Next Regular"/>
                <a:sym typeface="Avenir Next Regular"/>
              </a:defRPr>
            </a:lvl1pPr>
          </a:lstStyle>
          <a:p>
            <a:pPr/>
            <a:r>
              <a:t>Always on Time!</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34"/>
                                        </p:tgtEl>
                                        <p:attrNameLst>
                                          <p:attrName>style.visibility</p:attrName>
                                        </p:attrNameLst>
                                      </p:cBhvr>
                                      <p:to>
                                        <p:strVal val="visible"/>
                                      </p:to>
                                    </p:set>
                                    <p:animEffect filter="wipe(left)" transition="in">
                                      <p:cBhvr>
                                        <p:cTn id="7" dur="25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4"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Three sections —…"/>
          <p:cNvSpPr txBox="1"/>
          <p:nvPr>
            <p:ph type="body" sz="half" idx="1"/>
          </p:nvPr>
        </p:nvSpPr>
        <p:spPr>
          <a:prstGeom prst="rect">
            <a:avLst/>
          </a:prstGeom>
        </p:spPr>
        <p:txBody>
          <a:bodyPr anchor="t"/>
          <a:lstStyle/>
          <a:p>
            <a:pPr marL="0" indent="0">
              <a:buSzTx/>
              <a:buNone/>
              <a:defRPr sz="6400">
                <a:latin typeface="Avenir Next Regular"/>
                <a:ea typeface="Avenir Next Regular"/>
                <a:cs typeface="Avenir Next Regular"/>
                <a:sym typeface="Avenir Next Regular"/>
              </a:defRPr>
            </a:pPr>
            <a:r>
              <a:t>Three sections —</a:t>
            </a:r>
          </a:p>
          <a:p>
            <a:pPr marL="0" indent="952500">
              <a:buSzTx/>
              <a:buNone/>
              <a:defRPr sz="6400">
                <a:latin typeface="Avenir Next Regular"/>
                <a:ea typeface="Avenir Next Regular"/>
                <a:cs typeface="Avenir Next Regular"/>
                <a:sym typeface="Avenir Next Regular"/>
              </a:defRPr>
            </a:pPr>
            <a:r>
              <a:t>Verses 1-19</a:t>
            </a:r>
          </a:p>
          <a:p>
            <a:pPr marL="0" indent="952500">
              <a:spcBef>
                <a:spcPts val="1000"/>
              </a:spcBef>
              <a:buSzTx/>
              <a:buNone/>
              <a:defRPr sz="6400">
                <a:latin typeface="Avenir Next Demi Bold"/>
                <a:ea typeface="Avenir Next Demi Bold"/>
                <a:cs typeface="Avenir Next Demi Bold"/>
                <a:sym typeface="Avenir Next Demi Bold"/>
              </a:defRPr>
            </a:pPr>
            <a:r>
              <a:t>    — Daniel’s Prayer</a:t>
            </a:r>
          </a:p>
          <a:p>
            <a:pPr marL="0" indent="952500">
              <a:spcBef>
                <a:spcPts val="1000"/>
              </a:spcBef>
              <a:buSzTx/>
              <a:buNone/>
              <a:defRPr sz="6400">
                <a:latin typeface="Avenir Next Regular"/>
                <a:ea typeface="Avenir Next Regular"/>
                <a:cs typeface="Avenir Next Regular"/>
                <a:sym typeface="Avenir Next Regular"/>
              </a:defRPr>
            </a:pPr>
            <a:r>
              <a:t>Verses 20-23</a:t>
            </a:r>
          </a:p>
          <a:p>
            <a:pPr marL="0" indent="952500">
              <a:spcBef>
                <a:spcPts val="1000"/>
              </a:spcBef>
              <a:buSzTx/>
              <a:buNone/>
              <a:defRPr sz="6400">
                <a:latin typeface="Avenir Next Demi Bold"/>
                <a:ea typeface="Avenir Next Demi Bold"/>
                <a:cs typeface="Avenir Next Demi Bold"/>
                <a:sym typeface="Avenir Next Demi Bold"/>
              </a:defRPr>
            </a:pPr>
            <a:r>
              <a:t>    — Gabriel’s Answer</a:t>
            </a:r>
          </a:p>
          <a:p>
            <a:pPr marL="0" indent="952500">
              <a:spcBef>
                <a:spcPts val="1000"/>
              </a:spcBef>
              <a:buSzTx/>
              <a:buNone/>
              <a:defRPr sz="6400">
                <a:latin typeface="Avenir Next Regular"/>
                <a:ea typeface="Avenir Next Regular"/>
                <a:cs typeface="Avenir Next Regular"/>
                <a:sym typeface="Avenir Next Regular"/>
              </a:defRPr>
            </a:pPr>
            <a:r>
              <a:t>Verses 24-27</a:t>
            </a:r>
          </a:p>
          <a:p>
            <a:pPr marL="0" indent="952500">
              <a:spcBef>
                <a:spcPts val="1000"/>
              </a:spcBef>
              <a:buSzTx/>
              <a:buNone/>
              <a:defRPr sz="6400">
                <a:latin typeface="Avenir Next Demi Bold"/>
                <a:ea typeface="Avenir Next Demi Bold"/>
                <a:cs typeface="Avenir Next Demi Bold"/>
                <a:sym typeface="Avenir Next Demi Bold"/>
              </a:defRPr>
            </a:pPr>
            <a:r>
              <a:t>    — Vision of 70 Weeks</a:t>
            </a:r>
          </a:p>
        </p:txBody>
      </p:sp>
      <p:pic>
        <p:nvPicPr>
          <p:cNvPr id="237" name="rhpas0403.jpg" descr="rhpas0403.jpg"/>
          <p:cNvPicPr>
            <a:picLocks noChangeAspect="1"/>
          </p:cNvPicPr>
          <p:nvPr>
            <p:ph type="pic" idx="21"/>
          </p:nvPr>
        </p:nvPicPr>
        <p:blipFill>
          <a:blip r:embed="rId2">
            <a:extLst/>
          </a:blip>
          <a:srcRect l="27503" t="0" r="0" b="0"/>
          <a:stretch>
            <a:fillRect/>
          </a:stretch>
        </p:blipFill>
        <p:spPr>
          <a:xfrm>
            <a:off x="13169900" y="3149600"/>
            <a:ext cx="9453915" cy="9296400"/>
          </a:xfrm>
          <a:prstGeom prst="rect">
            <a:avLst/>
          </a:prstGeom>
        </p:spPr>
      </p:pic>
      <p:sp>
        <p:nvSpPr>
          <p:cNvPr id="238" name="Daniel 9"/>
          <p:cNvSpPr txBox="1"/>
          <p:nvPr>
            <p:ph type="title"/>
          </p:nvPr>
        </p:nvSpPr>
        <p:spPr>
          <a:prstGeom prst="rect">
            <a:avLst/>
          </a:prstGeom>
        </p:spPr>
        <p:txBody>
          <a:bodyPr/>
          <a:lstStyle/>
          <a:p>
            <a:pPr lvl="7" indent="1600200" algn="l">
              <a:defRPr b="1">
                <a:solidFill>
                  <a:srgbClr val="FFFC79"/>
                </a:solidFill>
                <a:latin typeface="Avenir Next Regular"/>
                <a:ea typeface="Avenir Next Regular"/>
                <a:cs typeface="Avenir Next Regular"/>
                <a:sym typeface="Avenir Next Regular"/>
              </a:defRPr>
            </a:pPr>
            <a:r>
              <a:t>  Daniel 9</a:t>
            </a:r>
          </a:p>
        </p:txBody>
      </p:sp>
      <p:pic>
        <p:nvPicPr>
          <p:cNvPr id="239" name="rhpas1081.jpg" descr="rhpas1081.jpg"/>
          <p:cNvPicPr>
            <a:picLocks noChangeAspect="1"/>
          </p:cNvPicPr>
          <p:nvPr/>
        </p:nvPicPr>
        <p:blipFill>
          <a:blip r:embed="rId3">
            <a:extLst/>
          </a:blip>
          <a:stretch>
            <a:fillRect/>
          </a:stretch>
        </p:blipFill>
        <p:spPr>
          <a:xfrm>
            <a:off x="13169403" y="707548"/>
            <a:ext cx="9525994" cy="1230090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wipe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9"/>
                                        </p:tgtEl>
                                        <p:attrNameLst>
                                          <p:attrName>style.visibility</p:attrName>
                                        </p:attrNameLst>
                                      </p:cBhvr>
                                      <p:to>
                                        <p:strVal val="visible"/>
                                      </p:to>
                                    </p:set>
                                    <p:animEffect filter="fade" transition="in">
                                      <p:cBhvr>
                                        <p:cTn id="7" dur="1000"/>
                                        <p:tgtEl>
                                          <p:spTgt spid="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9"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Daniel 8:1 NLT"/>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8:1 </a:t>
            </a:r>
            <a:r>
              <a:rPr b="0" sz="4800"/>
              <a:t>NLT</a:t>
            </a:r>
          </a:p>
        </p:txBody>
      </p:sp>
      <p:sp>
        <p:nvSpPr>
          <p:cNvPr id="242" name="During the third year of King Belshazzar’s reign, I, Daniel, saw another vision, following the one that had already appeared to me."/>
          <p:cNvSpPr txBox="1"/>
          <p:nvPr>
            <p:ph type="body" idx="1"/>
          </p:nvPr>
        </p:nvSpPr>
        <p:spPr>
          <a:xfrm>
            <a:off x="1689100" y="3149600"/>
            <a:ext cx="21005800" cy="8723522"/>
          </a:xfrm>
          <a:prstGeom prst="rect">
            <a:avLst/>
          </a:prstGeom>
        </p:spPr>
        <p:txBody>
          <a:bodyPr anchor="t"/>
          <a:lstStyle/>
          <a:p>
            <a:pPr marL="0" indent="0">
              <a:buSzTx/>
              <a:buNone/>
              <a:defRPr sz="8000">
                <a:latin typeface="Avenir Next Medium"/>
                <a:ea typeface="Avenir Next Medium"/>
                <a:cs typeface="Avenir Next Medium"/>
                <a:sym typeface="Avenir Next Medium"/>
              </a:defRPr>
            </a:pPr>
            <a:r>
              <a:t>During the third year of King Belshazzar’s reign, I, Daniel, saw another </a:t>
            </a:r>
            <a:r>
              <a:rPr b="1" i="1">
                <a:solidFill>
                  <a:srgbClr val="FFFB00"/>
                </a:solidFill>
                <a:latin typeface="Times New Roman"/>
                <a:ea typeface="Times New Roman"/>
                <a:cs typeface="Times New Roman"/>
                <a:sym typeface="Times New Roman"/>
              </a:rPr>
              <a:t>vision</a:t>
            </a:r>
            <a:r>
              <a:t>, following the one that had already appeared to me.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peelOff" invX="1"/>
      </p:transition>
    </mc:Choice>
    <mc:Choice xmlns:p14="http://schemas.microsoft.com/office/powerpoint/2010/main" Requires="p14">
      <p:transition spd="med" advClick="1" p14:dur="1000">
        <p:peelOff/>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Daniel 9:23 NLT"/>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9:23 </a:t>
            </a:r>
            <a:r>
              <a:rPr b="0" sz="4800"/>
              <a:t>NLT</a:t>
            </a:r>
          </a:p>
        </p:txBody>
      </p:sp>
      <p:sp>
        <p:nvSpPr>
          <p:cNvPr id="245" name="The moment you began praying, a command was given. And now I am here to tell you what it was, for you are very precious to God. Listen carefully so that you can understand the meaning of your vision."/>
          <p:cNvSpPr txBox="1"/>
          <p:nvPr>
            <p:ph type="body" idx="1"/>
          </p:nvPr>
        </p:nvSpPr>
        <p:spPr>
          <a:prstGeom prst="rect">
            <a:avLst/>
          </a:prstGeom>
        </p:spPr>
        <p:txBody>
          <a:bodyPr anchor="t"/>
          <a:lstStyle/>
          <a:p>
            <a:pPr marL="0" indent="0">
              <a:buSzTx/>
              <a:buNone/>
              <a:defRPr sz="8000">
                <a:latin typeface="Avenir Next Medium"/>
                <a:ea typeface="Avenir Next Medium"/>
                <a:cs typeface="Avenir Next Medium"/>
                <a:sym typeface="Avenir Next Medium"/>
              </a:defRPr>
            </a:pPr>
            <a:r>
              <a:t>The moment you began praying, a command was given. And now I am here to tell you what it was, for you are very precious to God. Listen carefully so that you can understand the meaning of your </a:t>
            </a:r>
            <a:r>
              <a:rPr b="1" i="1">
                <a:solidFill>
                  <a:srgbClr val="FFFB00"/>
                </a:solidFill>
                <a:latin typeface="Times New Roman"/>
                <a:ea typeface="Times New Roman"/>
                <a:cs typeface="Times New Roman"/>
                <a:sym typeface="Times New Roman"/>
              </a:rPr>
              <a:t>vision</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49" name="Group"/>
          <p:cNvGrpSpPr/>
          <p:nvPr/>
        </p:nvGrpSpPr>
        <p:grpSpPr>
          <a:xfrm>
            <a:off x="12376150" y="1130300"/>
            <a:ext cx="11112500" cy="11112500"/>
            <a:chOff x="0" y="0"/>
            <a:chExt cx="11112500" cy="11112500"/>
          </a:xfrm>
        </p:grpSpPr>
        <p:sp>
          <p:nvSpPr>
            <p:cNvPr id="247" name="Square"/>
            <p:cNvSpPr/>
            <p:nvPr/>
          </p:nvSpPr>
          <p:spPr>
            <a:xfrm>
              <a:off x="0" y="0"/>
              <a:ext cx="11112500" cy="111125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pic>
          <p:nvPicPr>
            <p:cNvPr id="248" name="puzzle.jpg" descr="puzzle.jpg"/>
            <p:cNvPicPr>
              <a:picLocks noChangeAspect="0"/>
            </p:cNvPicPr>
            <p:nvPr/>
          </p:nvPicPr>
          <p:blipFill>
            <a:blip r:embed="rId2">
              <a:extLst/>
            </a:blip>
            <a:srcRect l="12123" t="12368" r="14715" b="14758"/>
            <a:stretch>
              <a:fillRect/>
            </a:stretch>
          </p:blipFill>
          <p:spPr>
            <a:xfrm>
              <a:off x="1530349" y="1530350"/>
              <a:ext cx="8051801" cy="8051800"/>
            </a:xfrm>
            <a:prstGeom prst="rect">
              <a:avLst/>
            </a:prstGeom>
            <a:ln w="12700" cap="flat">
              <a:noFill/>
              <a:miter lim="400000"/>
            </a:ln>
            <a:effectLst/>
          </p:spPr>
        </p:pic>
      </p:grpSp>
      <p:sp>
        <p:nvSpPr>
          <p:cNvPr id="250" name="Puzzle"/>
          <p:cNvSpPr txBox="1"/>
          <p:nvPr>
            <p:ph type="title"/>
          </p:nvPr>
        </p:nvSpPr>
        <p:spPr>
          <a:prstGeom prst="rect">
            <a:avLst/>
          </a:prstGeom>
        </p:spPr>
        <p:txBody>
          <a:bodyPr/>
          <a:lstStyle>
            <a:lvl1pPr>
              <a:defRPr b="1">
                <a:latin typeface="Avenir Next Regular"/>
                <a:ea typeface="Avenir Next Regular"/>
                <a:cs typeface="Avenir Next Regular"/>
                <a:sym typeface="Avenir Next Regular"/>
              </a:defRPr>
            </a:lvl1pPr>
          </a:lstStyle>
          <a:p>
            <a:pPr/>
            <a:r>
              <a:t>Puzzle</a:t>
            </a:r>
          </a:p>
        </p:txBody>
      </p:sp>
      <p:sp>
        <p:nvSpPr>
          <p:cNvPr id="251" name="Rectangle"/>
          <p:cNvSpPr/>
          <p:nvPr/>
        </p:nvSpPr>
        <p:spPr>
          <a:xfrm>
            <a:off x="20062699" y="2784396"/>
            <a:ext cx="1895766" cy="3590818"/>
          </a:xfrm>
          <a:prstGeom prst="rect">
            <a:avLst/>
          </a:prstGeom>
          <a:solidFill>
            <a:srgbClr val="D64F31"/>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252" name="Rectangle"/>
          <p:cNvSpPr/>
          <p:nvPr/>
        </p:nvSpPr>
        <p:spPr>
          <a:xfrm>
            <a:off x="18213337" y="8723975"/>
            <a:ext cx="3480059" cy="1988476"/>
          </a:xfrm>
          <a:prstGeom prst="rect">
            <a:avLst/>
          </a:prstGeom>
          <a:solidFill>
            <a:srgbClr val="A232D6"/>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Puzzle"/>
          <p:cNvSpPr txBox="1"/>
          <p:nvPr>
            <p:ph type="title"/>
          </p:nvPr>
        </p:nvSpPr>
        <p:spPr>
          <a:prstGeom prst="rect">
            <a:avLst/>
          </a:prstGeom>
        </p:spPr>
        <p:txBody>
          <a:bodyPr/>
          <a:lstStyle>
            <a:lvl1pPr>
              <a:defRPr b="1">
                <a:latin typeface="Avenir Next Regular"/>
                <a:ea typeface="Avenir Next Regular"/>
                <a:cs typeface="Avenir Next Regular"/>
                <a:sym typeface="Avenir Next Regular"/>
              </a:defRPr>
            </a:lvl1pPr>
          </a:lstStyle>
          <a:p>
            <a:pPr/>
            <a:r>
              <a:t>Puzzle</a:t>
            </a:r>
          </a:p>
        </p:txBody>
      </p:sp>
      <p:grpSp>
        <p:nvGrpSpPr>
          <p:cNvPr id="260" name="Group"/>
          <p:cNvGrpSpPr/>
          <p:nvPr/>
        </p:nvGrpSpPr>
        <p:grpSpPr>
          <a:xfrm>
            <a:off x="12376150" y="1130300"/>
            <a:ext cx="11112500" cy="11112500"/>
            <a:chOff x="0" y="0"/>
            <a:chExt cx="11112500" cy="11112500"/>
          </a:xfrm>
        </p:grpSpPr>
        <p:sp>
          <p:nvSpPr>
            <p:cNvPr id="255" name="Square"/>
            <p:cNvSpPr/>
            <p:nvPr/>
          </p:nvSpPr>
          <p:spPr>
            <a:xfrm>
              <a:off x="0" y="0"/>
              <a:ext cx="11112500" cy="111125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nvGrpSpPr>
            <p:cNvPr id="259" name="Group"/>
            <p:cNvGrpSpPr/>
            <p:nvPr/>
          </p:nvGrpSpPr>
          <p:grpSpPr>
            <a:xfrm>
              <a:off x="1530184" y="1530350"/>
              <a:ext cx="8039431" cy="8029980"/>
              <a:chOff x="0" y="0"/>
              <a:chExt cx="8039430" cy="8029979"/>
            </a:xfrm>
          </p:grpSpPr>
          <p:pic>
            <p:nvPicPr>
              <p:cNvPr id="256" name="Image" descr="Image"/>
              <p:cNvPicPr>
                <a:picLocks noChangeAspect="0"/>
              </p:cNvPicPr>
              <p:nvPr/>
            </p:nvPicPr>
            <p:blipFill>
              <a:blip r:embed="rId2">
                <a:extLst/>
              </a:blip>
              <a:srcRect l="12326" t="12124" r="14733" b="14880"/>
              <a:stretch>
                <a:fillRect/>
              </a:stretch>
            </p:blipFill>
            <p:spPr>
              <a:xfrm>
                <a:off x="0" y="0"/>
                <a:ext cx="8035927" cy="8029980"/>
              </a:xfrm>
              <a:prstGeom prst="rect">
                <a:avLst/>
              </a:prstGeom>
              <a:ln w="12700" cap="flat">
                <a:noFill/>
                <a:miter lim="400000"/>
              </a:ln>
              <a:effectLst/>
            </p:spPr>
          </p:pic>
          <p:sp>
            <p:nvSpPr>
              <p:cNvPr id="257" name="Rectangle"/>
              <p:cNvSpPr/>
              <p:nvPr/>
            </p:nvSpPr>
            <p:spPr>
              <a:xfrm>
                <a:off x="6143664" y="123746"/>
                <a:ext cx="1895767" cy="3590818"/>
              </a:xfrm>
              <a:prstGeom prst="rect">
                <a:avLst/>
              </a:prstGeom>
              <a:solidFill>
                <a:srgbClr val="D64F31"/>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58" name="Rectangle"/>
              <p:cNvSpPr/>
              <p:nvPr/>
            </p:nvSpPr>
            <p:spPr>
              <a:xfrm>
                <a:off x="4307002" y="6037925"/>
                <a:ext cx="3480059" cy="1988476"/>
              </a:xfrm>
              <a:prstGeom prst="rect">
                <a:avLst/>
              </a:prstGeom>
              <a:solidFill>
                <a:srgbClr val="A232D6"/>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English:   vision…"/>
          <p:cNvSpPr txBox="1"/>
          <p:nvPr/>
        </p:nvSpPr>
        <p:spPr>
          <a:xfrm>
            <a:off x="12725400" y="3149600"/>
            <a:ext cx="99695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4500"/>
              </a:spcBef>
              <a:defRPr sz="8000">
                <a:latin typeface="Avenir Next Demi Bold"/>
                <a:ea typeface="Avenir Next Demi Bold"/>
                <a:cs typeface="Avenir Next Demi Bold"/>
                <a:sym typeface="Avenir Next Demi Bold"/>
              </a:defRPr>
            </a:pPr>
            <a:r>
              <a:rPr>
                <a:latin typeface="Avenir Next Regular"/>
                <a:ea typeface="Avenir Next Regular"/>
                <a:cs typeface="Avenir Next Regular"/>
                <a:sym typeface="Avenir Next Regular"/>
              </a:rPr>
              <a:t>English</a:t>
            </a:r>
            <a:r>
              <a:t>:   vision</a:t>
            </a:r>
          </a:p>
          <a:p>
            <a:pPr lvl="3">
              <a:lnSpc>
                <a:spcPct val="110000"/>
              </a:lnSpc>
              <a:spcBef>
                <a:spcPts val="2000"/>
              </a:spcBef>
              <a:defRPr sz="8000">
                <a:latin typeface="Avenir Next Demi Bold"/>
                <a:ea typeface="Avenir Next Demi Bold"/>
                <a:cs typeface="Avenir Next Demi Bold"/>
                <a:sym typeface="Avenir Next Demi Bold"/>
              </a:defRPr>
            </a:pPr>
            <a:r>
              <a:rPr>
                <a:latin typeface="Avenir Next Regular"/>
                <a:ea typeface="Avenir Next Regular"/>
                <a:cs typeface="Avenir Next Regular"/>
                <a:sym typeface="Avenir Next Regular"/>
              </a:rPr>
              <a:t>Hebrew</a:t>
            </a:r>
            <a:r>
              <a:t>:  chazon</a:t>
            </a:r>
          </a:p>
          <a:p>
            <a:pPr lvl="3">
              <a:lnSpc>
                <a:spcPct val="110000"/>
              </a:lnSpc>
              <a:spcBef>
                <a:spcPts val="0"/>
              </a:spcBef>
              <a:defRPr sz="8000">
                <a:latin typeface="Avenir Next Demi Bold"/>
                <a:ea typeface="Avenir Next Demi Bold"/>
                <a:cs typeface="Avenir Next Demi Bold"/>
                <a:sym typeface="Avenir Next Demi Bold"/>
              </a:defRPr>
            </a:pPr>
            <a:r>
              <a:t>                  mareh</a:t>
            </a:r>
          </a:p>
        </p:txBody>
      </p:sp>
      <p:sp>
        <p:nvSpPr>
          <p:cNvPr id="263" name="English - Greek - Hebrew"/>
          <p:cNvSpPr txBox="1"/>
          <p:nvPr>
            <p:ph type="title"/>
          </p:nvPr>
        </p:nvSpPr>
        <p:spPr>
          <a:prstGeom prst="rect">
            <a:avLst/>
          </a:prstGeom>
        </p:spPr>
        <p:txBody>
          <a:bodyPr/>
          <a:lstStyle>
            <a:lvl1pPr>
              <a:defRPr>
                <a:solidFill>
                  <a:srgbClr val="FFFB00"/>
                </a:solidFill>
                <a:latin typeface="Avenir Next Demi Bold"/>
                <a:ea typeface="Avenir Next Demi Bold"/>
                <a:cs typeface="Avenir Next Demi Bold"/>
                <a:sym typeface="Avenir Next Demi Bold"/>
              </a:defRPr>
            </a:lvl1pPr>
          </a:lstStyle>
          <a:p>
            <a:pPr/>
            <a:r>
              <a:t>English - Greek - Hebrew</a:t>
            </a:r>
          </a:p>
        </p:txBody>
      </p:sp>
      <p:sp>
        <p:nvSpPr>
          <p:cNvPr id="264" name="English: love…"/>
          <p:cNvSpPr txBox="1"/>
          <p:nvPr>
            <p:ph type="body" sz="half" idx="1"/>
          </p:nvPr>
        </p:nvSpPr>
        <p:spPr>
          <a:xfrm>
            <a:off x="1689100" y="3149600"/>
            <a:ext cx="9969500" cy="9296400"/>
          </a:xfrm>
          <a:prstGeom prst="rect">
            <a:avLst/>
          </a:prstGeom>
        </p:spPr>
        <p:txBody>
          <a:bodyPr anchor="t"/>
          <a:lstStyle/>
          <a:p>
            <a:pPr marL="0" indent="0">
              <a:buSzTx/>
              <a:buNone/>
              <a:defRPr sz="8000">
                <a:latin typeface="Avenir Next Demi Bold"/>
                <a:ea typeface="Avenir Next Demi Bold"/>
                <a:cs typeface="Avenir Next Demi Bold"/>
                <a:sym typeface="Avenir Next Demi Bold"/>
              </a:defRPr>
            </a:pPr>
            <a:r>
              <a:rPr>
                <a:latin typeface="Avenir Next Regular"/>
                <a:ea typeface="Avenir Next Regular"/>
                <a:cs typeface="Avenir Next Regular"/>
                <a:sym typeface="Avenir Next Regular"/>
              </a:rPr>
              <a:t>English</a:t>
            </a:r>
            <a:r>
              <a:t>: love</a:t>
            </a:r>
          </a:p>
          <a:p>
            <a:pPr lvl="3" marL="0" indent="0">
              <a:lnSpc>
                <a:spcPct val="110000"/>
              </a:lnSpc>
              <a:spcBef>
                <a:spcPts val="2000"/>
              </a:spcBef>
              <a:buSzTx/>
              <a:buNone/>
              <a:defRPr sz="8000">
                <a:latin typeface="Avenir Next Demi Bold"/>
                <a:ea typeface="Avenir Next Demi Bold"/>
                <a:cs typeface="Avenir Next Demi Bold"/>
                <a:sym typeface="Avenir Next Demi Bold"/>
              </a:defRPr>
            </a:pPr>
            <a:r>
              <a:rPr>
                <a:latin typeface="Avenir Next Regular"/>
                <a:ea typeface="Avenir Next Regular"/>
                <a:cs typeface="Avenir Next Regular"/>
                <a:sym typeface="Avenir Next Regular"/>
              </a:rPr>
              <a:t>Greek</a:t>
            </a:r>
            <a:r>
              <a:t>:   eros</a:t>
            </a:r>
          </a:p>
          <a:p>
            <a:pPr lvl="3" marL="0" indent="0">
              <a:lnSpc>
                <a:spcPct val="110000"/>
              </a:lnSpc>
              <a:spcBef>
                <a:spcPts val="0"/>
              </a:spcBef>
              <a:buSzTx/>
              <a:buNone/>
              <a:defRPr sz="8000">
                <a:latin typeface="Avenir Next Demi Bold"/>
                <a:ea typeface="Avenir Next Demi Bold"/>
                <a:cs typeface="Avenir Next Demi Bold"/>
                <a:sym typeface="Avenir Next Demi Bold"/>
              </a:defRPr>
            </a:pPr>
            <a:r>
              <a:t>               agape</a:t>
            </a:r>
          </a:p>
          <a:p>
            <a:pPr lvl="3" marL="0" indent="0">
              <a:lnSpc>
                <a:spcPct val="110000"/>
              </a:lnSpc>
              <a:spcBef>
                <a:spcPts val="0"/>
              </a:spcBef>
              <a:buSzTx/>
              <a:buNone/>
              <a:defRPr sz="8000">
                <a:latin typeface="Avenir Next Demi Bold"/>
                <a:ea typeface="Avenir Next Demi Bold"/>
                <a:cs typeface="Avenir Next Demi Bold"/>
                <a:sym typeface="Avenir Next Demi Bold"/>
              </a:defRPr>
            </a:pPr>
            <a:r>
              <a:t>               philos</a:t>
            </a:r>
          </a:p>
          <a:p>
            <a:pPr lvl="3" marL="0" indent="0">
              <a:lnSpc>
                <a:spcPct val="110000"/>
              </a:lnSpc>
              <a:spcBef>
                <a:spcPts val="0"/>
              </a:spcBef>
              <a:buSzTx/>
              <a:buNone/>
              <a:defRPr sz="8000">
                <a:latin typeface="Avenir Next Demi Bold"/>
                <a:ea typeface="Avenir Next Demi Bold"/>
                <a:cs typeface="Avenir Next Demi Bold"/>
                <a:sym typeface="Avenir Next Demi Bold"/>
              </a:defRPr>
            </a:pP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262"/>
                                        </p:tgtEl>
                                        <p:attrNameLst>
                                          <p:attrName>style.visibility</p:attrName>
                                        </p:attrNameLst>
                                      </p:cBhvr>
                                      <p:to>
                                        <p:strVal val="visible"/>
                                      </p:to>
                                    </p:set>
                                    <p:animEffect filter="wipe(up)" transition="in">
                                      <p:cBhvr>
                                        <p:cTn id="7" dur="3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2"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Daniel 8:1 NLT"/>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8:1 </a:t>
            </a:r>
            <a:r>
              <a:rPr b="0" sz="4800"/>
              <a:t>NLT</a:t>
            </a:r>
          </a:p>
        </p:txBody>
      </p:sp>
      <p:sp>
        <p:nvSpPr>
          <p:cNvPr id="267" name="During the third year of King Belshazzar’s reign, I, Daniel, saw another vision, following the one that had already appeared to me."/>
          <p:cNvSpPr txBox="1"/>
          <p:nvPr>
            <p:ph type="body" sz="half" idx="1"/>
          </p:nvPr>
        </p:nvSpPr>
        <p:spPr>
          <a:xfrm>
            <a:off x="1689100" y="3149600"/>
            <a:ext cx="21005800" cy="4674305"/>
          </a:xfrm>
          <a:prstGeom prst="rect">
            <a:avLst/>
          </a:prstGeom>
        </p:spPr>
        <p:txBody>
          <a:bodyPr anchor="t"/>
          <a:lstStyle/>
          <a:p>
            <a:pPr marL="0" indent="0">
              <a:buSzTx/>
              <a:buNone/>
              <a:defRPr sz="6400">
                <a:latin typeface="Avenir Next Medium"/>
                <a:ea typeface="Avenir Next Medium"/>
                <a:cs typeface="Avenir Next Medium"/>
                <a:sym typeface="Avenir Next Medium"/>
              </a:defRPr>
            </a:pPr>
            <a:r>
              <a:t>During the third year of King Belshazzar’s reign, I, Daniel, saw another </a:t>
            </a:r>
            <a:r>
              <a:rPr b="1" i="1">
                <a:solidFill>
                  <a:srgbClr val="FFFB00"/>
                </a:solidFill>
                <a:latin typeface="Times New Roman"/>
                <a:ea typeface="Times New Roman"/>
                <a:cs typeface="Times New Roman"/>
                <a:sym typeface="Times New Roman"/>
              </a:rPr>
              <a:t>vision</a:t>
            </a:r>
            <a:r>
              <a:t>, following the one that had already appeared to me.</a:t>
            </a:r>
          </a:p>
        </p:txBody>
      </p:sp>
      <p:sp>
        <p:nvSpPr>
          <p:cNvPr id="268" name="vision = chazon … full vision…"/>
          <p:cNvSpPr txBox="1"/>
          <p:nvPr/>
        </p:nvSpPr>
        <p:spPr>
          <a:xfrm>
            <a:off x="1689100" y="8712200"/>
            <a:ext cx="21005800" cy="363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ctr">
              <a:defRPr sz="8000">
                <a:latin typeface="Avenir Next Demi Bold"/>
                <a:ea typeface="Avenir Next Demi Bold"/>
                <a:cs typeface="Avenir Next Demi Bold"/>
                <a:sym typeface="Avenir Next Demi Bold"/>
              </a:defRPr>
            </a:pPr>
            <a:r>
              <a:rPr b="1" i="1">
                <a:solidFill>
                  <a:srgbClr val="FFFB00"/>
                </a:solidFill>
                <a:latin typeface="Times New Roman"/>
                <a:ea typeface="Times New Roman"/>
                <a:cs typeface="Times New Roman"/>
                <a:sym typeface="Times New Roman"/>
              </a:rPr>
              <a:t>vision</a:t>
            </a:r>
            <a:r>
              <a:t> </a:t>
            </a:r>
            <a:r>
              <a:rPr>
                <a:latin typeface="Avenir Next Regular"/>
                <a:ea typeface="Avenir Next Regular"/>
                <a:cs typeface="Avenir Next Regular"/>
                <a:sym typeface="Avenir Next Regular"/>
              </a:rPr>
              <a:t>=</a:t>
            </a:r>
            <a:r>
              <a:t> </a:t>
            </a:r>
            <a:r>
              <a:rPr>
                <a:solidFill>
                  <a:srgbClr val="00F900"/>
                </a:solidFill>
              </a:rPr>
              <a:t>chazon </a:t>
            </a:r>
            <a:r>
              <a:rPr>
                <a:latin typeface="Avenir Next Regular"/>
                <a:ea typeface="Avenir Next Regular"/>
                <a:cs typeface="Avenir Next Regular"/>
                <a:sym typeface="Avenir Next Regular"/>
              </a:rPr>
              <a:t>… full vision</a:t>
            </a:r>
            <a:endParaRPr>
              <a:latin typeface="Avenir Next Regular"/>
              <a:ea typeface="Avenir Next Regular"/>
              <a:cs typeface="Avenir Next Regular"/>
              <a:sym typeface="Avenir Next Regular"/>
            </a:endParaRPr>
          </a:p>
          <a:p>
            <a:pPr algn="ctr">
              <a:defRPr sz="6400">
                <a:solidFill>
                  <a:srgbClr val="00FDFF"/>
                </a:solidFill>
                <a:latin typeface="Avenir Next Medium"/>
                <a:ea typeface="Avenir Next Medium"/>
                <a:cs typeface="Avenir Next Medium"/>
                <a:sym typeface="Avenir Next Medium"/>
              </a:defRPr>
            </a:pPr>
            <a:r>
              <a:t>Daniel 8 is all about 2300 years prophecy</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70" name="Image" descr="Image"/>
          <p:cNvPicPr>
            <a:picLocks noChangeAspect="1"/>
          </p:cNvPicPr>
          <p:nvPr/>
        </p:nvPicPr>
        <p:blipFill>
          <a:blip r:embed="rId2">
            <a:extLst/>
          </a:blip>
          <a:stretch>
            <a:fillRect/>
          </a:stretch>
        </p:blipFill>
        <p:spPr>
          <a:xfrm>
            <a:off x="2487065" y="0"/>
            <a:ext cx="19409871" cy="13716000"/>
          </a:xfrm>
          <a:prstGeom prst="rect">
            <a:avLst/>
          </a:prstGeom>
          <a:ln w="12700">
            <a:miter lim="400000"/>
          </a:ln>
        </p:spPr>
      </p:pic>
      <p:grpSp>
        <p:nvGrpSpPr>
          <p:cNvPr id="275" name="Group"/>
          <p:cNvGrpSpPr/>
          <p:nvPr/>
        </p:nvGrpSpPr>
        <p:grpSpPr>
          <a:xfrm>
            <a:off x="12458095" y="5246914"/>
            <a:ext cx="7086144" cy="2774401"/>
            <a:chOff x="0" y="0"/>
            <a:chExt cx="7086142" cy="2774400"/>
          </a:xfrm>
        </p:grpSpPr>
        <p:sp>
          <p:nvSpPr>
            <p:cNvPr id="271" name="Rectangle"/>
            <p:cNvSpPr/>
            <p:nvPr/>
          </p:nvSpPr>
          <p:spPr>
            <a:xfrm>
              <a:off x="0" y="705367"/>
              <a:ext cx="6454418" cy="204493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72" name="Rectangle"/>
            <p:cNvSpPr/>
            <p:nvPr/>
          </p:nvSpPr>
          <p:spPr>
            <a:xfrm>
              <a:off x="1393370" y="0"/>
              <a:ext cx="3948641" cy="127544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73" name="Rectangle"/>
            <p:cNvSpPr/>
            <p:nvPr/>
          </p:nvSpPr>
          <p:spPr>
            <a:xfrm>
              <a:off x="2855684" y="1628635"/>
              <a:ext cx="3948641" cy="78499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74" name="Rectangle"/>
            <p:cNvSpPr/>
            <p:nvPr/>
          </p:nvSpPr>
          <p:spPr>
            <a:xfrm>
              <a:off x="3137503" y="2321029"/>
              <a:ext cx="3948640" cy="453372"/>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nvGrpSpPr>
          <p:cNvPr id="279" name="Group"/>
          <p:cNvGrpSpPr/>
          <p:nvPr/>
        </p:nvGrpSpPr>
        <p:grpSpPr>
          <a:xfrm>
            <a:off x="12101285" y="8146974"/>
            <a:ext cx="7442953" cy="4731325"/>
            <a:chOff x="0" y="0"/>
            <a:chExt cx="7442951" cy="4731324"/>
          </a:xfrm>
        </p:grpSpPr>
        <p:sp>
          <p:nvSpPr>
            <p:cNvPr id="276" name="Rectangle"/>
            <p:cNvSpPr/>
            <p:nvPr/>
          </p:nvSpPr>
          <p:spPr>
            <a:xfrm>
              <a:off x="0" y="0"/>
              <a:ext cx="5987362" cy="473132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77" name="Rectangle"/>
            <p:cNvSpPr/>
            <p:nvPr/>
          </p:nvSpPr>
          <p:spPr>
            <a:xfrm>
              <a:off x="3494312" y="2514"/>
              <a:ext cx="3948640" cy="6229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78" name="Rectangle"/>
            <p:cNvSpPr/>
            <p:nvPr/>
          </p:nvSpPr>
          <p:spPr>
            <a:xfrm>
              <a:off x="3212493" y="458505"/>
              <a:ext cx="4024841" cy="6864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sp>
        <p:nvSpPr>
          <p:cNvPr id="280" name="Line"/>
          <p:cNvSpPr/>
          <p:nvPr/>
        </p:nvSpPr>
        <p:spPr>
          <a:xfrm>
            <a:off x="4773592" y="8084170"/>
            <a:ext cx="14836816" cy="1"/>
          </a:xfrm>
          <a:prstGeom prst="line">
            <a:avLst/>
          </a:prstGeom>
          <a:ln w="127000">
            <a:solidFill>
              <a:srgbClr val="3333CC"/>
            </a:solidFill>
            <a:miter lim="400000"/>
          </a:ln>
        </p:spPr>
        <p:txBody>
          <a:bodyPr lIns="50800" tIns="50800" rIns="50800" bIns="50800" anchor="ctr"/>
          <a:lstStyle/>
          <a:p>
            <a:pPr/>
          </a:p>
        </p:txBody>
      </p:sp>
      <p:grpSp>
        <p:nvGrpSpPr>
          <p:cNvPr id="284" name="Group"/>
          <p:cNvGrpSpPr/>
          <p:nvPr/>
        </p:nvGrpSpPr>
        <p:grpSpPr>
          <a:xfrm>
            <a:off x="4827183" y="3392002"/>
            <a:ext cx="7999817" cy="4606580"/>
            <a:chOff x="0" y="0"/>
            <a:chExt cx="7999816" cy="4606578"/>
          </a:xfrm>
        </p:grpSpPr>
        <p:sp>
          <p:nvSpPr>
            <p:cNvPr id="281" name="Rectangle"/>
            <p:cNvSpPr/>
            <p:nvPr/>
          </p:nvSpPr>
          <p:spPr>
            <a:xfrm>
              <a:off x="4429276" y="0"/>
              <a:ext cx="3570541" cy="4595693"/>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82" name="Rectangle"/>
            <p:cNvSpPr/>
            <p:nvPr/>
          </p:nvSpPr>
          <p:spPr>
            <a:xfrm>
              <a:off x="318104" y="3040862"/>
              <a:ext cx="4843150" cy="156571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83" name="Rectangle"/>
            <p:cNvSpPr/>
            <p:nvPr/>
          </p:nvSpPr>
          <p:spPr>
            <a:xfrm>
              <a:off x="0" y="3891083"/>
              <a:ext cx="4843150" cy="378038"/>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sp>
        <p:nvSpPr>
          <p:cNvPr id="285" name="Rectangle"/>
          <p:cNvSpPr/>
          <p:nvPr/>
        </p:nvSpPr>
        <p:spPr>
          <a:xfrm>
            <a:off x="4699458" y="8149771"/>
            <a:ext cx="7442952" cy="578742"/>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286" name="Rectangle"/>
          <p:cNvSpPr/>
          <p:nvPr/>
        </p:nvSpPr>
        <p:spPr>
          <a:xfrm>
            <a:off x="8192092" y="8440056"/>
            <a:ext cx="3882310" cy="3806270"/>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287" name="Rectangle"/>
          <p:cNvSpPr/>
          <p:nvPr/>
        </p:nvSpPr>
        <p:spPr>
          <a:xfrm>
            <a:off x="8529561" y="1182914"/>
            <a:ext cx="7442952" cy="1270001"/>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288" name="Rectangle"/>
          <p:cNvSpPr/>
          <p:nvPr/>
        </p:nvSpPr>
        <p:spPr>
          <a:xfrm>
            <a:off x="3517295" y="1813169"/>
            <a:ext cx="17638994" cy="11325626"/>
          </a:xfrm>
          <a:prstGeom prst="rect">
            <a:avLst/>
          </a:prstGeom>
          <a:ln w="25400">
            <a:solidFill>
              <a:srgbClr val="000000"/>
            </a:solidFill>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289" name="chazon"/>
          <p:cNvSpPr txBox="1"/>
          <p:nvPr/>
        </p:nvSpPr>
        <p:spPr>
          <a:xfrm>
            <a:off x="10795355" y="498626"/>
            <a:ext cx="2793290"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400">
                <a:solidFill>
                  <a:srgbClr val="000000"/>
                </a:solidFill>
                <a:latin typeface="Avenir Next Demi Bold"/>
                <a:ea typeface="Avenir Next Demi Bold"/>
                <a:cs typeface="Avenir Next Demi Bold"/>
                <a:sym typeface="Avenir Next Demi Bold"/>
              </a:defRPr>
            </a:lvl1pPr>
          </a:lstStyle>
          <a:p>
            <a:pPr/>
            <a:r>
              <a:t>chazon</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Daniel 9:23 NLT"/>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9:23 </a:t>
            </a:r>
            <a:r>
              <a:rPr b="0" sz="4800"/>
              <a:t>NLT</a:t>
            </a:r>
          </a:p>
        </p:txBody>
      </p:sp>
      <p:sp>
        <p:nvSpPr>
          <p:cNvPr id="292" name="The moment you began praying, a command was given. And now I am here to tell you what it was, for you are very precious to God. Listen carefully so that you can understand the meaning of your vision."/>
          <p:cNvSpPr txBox="1"/>
          <p:nvPr>
            <p:ph type="body" idx="1"/>
          </p:nvPr>
        </p:nvSpPr>
        <p:spPr>
          <a:prstGeom prst="rect">
            <a:avLst/>
          </a:prstGeom>
        </p:spPr>
        <p:txBody>
          <a:bodyPr anchor="t"/>
          <a:lstStyle/>
          <a:p>
            <a:pPr marL="0" indent="0">
              <a:buSzTx/>
              <a:buNone/>
              <a:defRPr sz="6400">
                <a:latin typeface="Avenir Next Medium"/>
                <a:ea typeface="Avenir Next Medium"/>
                <a:cs typeface="Avenir Next Medium"/>
                <a:sym typeface="Avenir Next Medium"/>
              </a:defRPr>
            </a:pPr>
            <a:r>
              <a:t>The moment you began praying, a command was given. And now I am here to tell you what it was, for you are very precious to God. Listen carefully so that you can understand the meaning of your </a:t>
            </a:r>
            <a:r>
              <a:rPr b="1" i="1">
                <a:solidFill>
                  <a:srgbClr val="FFFB00"/>
                </a:solidFill>
                <a:latin typeface="Times New Roman"/>
                <a:ea typeface="Times New Roman"/>
                <a:cs typeface="Times New Roman"/>
                <a:sym typeface="Times New Roman"/>
              </a:rPr>
              <a:t>vision</a:t>
            </a:r>
            <a:r>
              <a:t>.</a:t>
            </a:r>
          </a:p>
        </p:txBody>
      </p:sp>
      <p:sp>
        <p:nvSpPr>
          <p:cNvPr id="293" name="vision = mareh … partial vision…"/>
          <p:cNvSpPr txBox="1"/>
          <p:nvPr/>
        </p:nvSpPr>
        <p:spPr>
          <a:xfrm>
            <a:off x="881973" y="8713144"/>
            <a:ext cx="22620054" cy="50885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ctr">
              <a:defRPr sz="8000">
                <a:latin typeface="Avenir Next Demi Bold"/>
                <a:ea typeface="Avenir Next Demi Bold"/>
                <a:cs typeface="Avenir Next Demi Bold"/>
                <a:sym typeface="Avenir Next Demi Bold"/>
              </a:defRPr>
            </a:pPr>
            <a:r>
              <a:rPr b="1" i="1">
                <a:solidFill>
                  <a:srgbClr val="FFFB00"/>
                </a:solidFill>
                <a:latin typeface="Times New Roman"/>
                <a:ea typeface="Times New Roman"/>
                <a:cs typeface="Times New Roman"/>
                <a:sym typeface="Times New Roman"/>
              </a:rPr>
              <a:t>vision</a:t>
            </a:r>
            <a:r>
              <a:t> </a:t>
            </a:r>
            <a:r>
              <a:rPr>
                <a:latin typeface="Avenir Next Regular"/>
                <a:ea typeface="Avenir Next Regular"/>
                <a:cs typeface="Avenir Next Regular"/>
                <a:sym typeface="Avenir Next Regular"/>
              </a:rPr>
              <a:t>=</a:t>
            </a:r>
            <a:r>
              <a:t> </a:t>
            </a:r>
            <a:r>
              <a:rPr>
                <a:solidFill>
                  <a:srgbClr val="00F900"/>
                </a:solidFill>
              </a:rPr>
              <a:t>mareh </a:t>
            </a:r>
            <a:r>
              <a:rPr>
                <a:latin typeface="Avenir Next Regular"/>
                <a:ea typeface="Avenir Next Regular"/>
                <a:cs typeface="Avenir Next Regular"/>
                <a:sym typeface="Avenir Next Regular"/>
              </a:rPr>
              <a:t>… partial vision</a:t>
            </a:r>
            <a:endParaRPr>
              <a:latin typeface="Avenir Next Regular"/>
              <a:ea typeface="Avenir Next Regular"/>
              <a:cs typeface="Avenir Next Regular"/>
              <a:sym typeface="Avenir Next Regular"/>
            </a:endParaRPr>
          </a:p>
          <a:p>
            <a:pPr algn="ctr">
              <a:defRPr sz="6400">
                <a:solidFill>
                  <a:srgbClr val="00FDFF"/>
                </a:solidFill>
                <a:latin typeface="Avenir Next Medium"/>
                <a:ea typeface="Avenir Next Medium"/>
                <a:cs typeface="Avenir Next Medium"/>
                <a:sym typeface="Avenir Next Medium"/>
              </a:defRPr>
            </a:pPr>
            <a:r>
              <a:t>Daniel 9 is all about the schedule of the atonement.</a:t>
            </a:r>
          </a:p>
          <a:p>
            <a:pPr algn="ctr">
              <a:spcBef>
                <a:spcPts val="0"/>
              </a:spcBef>
              <a:defRPr sz="6400">
                <a:solidFill>
                  <a:srgbClr val="00FDFF"/>
                </a:solidFill>
                <a:latin typeface="Avenir Next Medium"/>
                <a:ea typeface="Avenir Next Medium"/>
                <a:cs typeface="Avenir Next Medium"/>
                <a:sym typeface="Avenir Next Medium"/>
              </a:defRPr>
            </a:pPr>
            <a:r>
              <a:t> The first coming of Messiah</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95" name="Image" descr="Image"/>
          <p:cNvPicPr>
            <a:picLocks noChangeAspect="1"/>
          </p:cNvPicPr>
          <p:nvPr/>
        </p:nvPicPr>
        <p:blipFill>
          <a:blip r:embed="rId2">
            <a:extLst/>
          </a:blip>
          <a:stretch>
            <a:fillRect/>
          </a:stretch>
        </p:blipFill>
        <p:spPr>
          <a:xfrm>
            <a:off x="2487065" y="0"/>
            <a:ext cx="19409871" cy="13716000"/>
          </a:xfrm>
          <a:prstGeom prst="rect">
            <a:avLst/>
          </a:prstGeom>
          <a:ln w="12700">
            <a:miter lim="400000"/>
          </a:ln>
        </p:spPr>
      </p:pic>
      <p:grpSp>
        <p:nvGrpSpPr>
          <p:cNvPr id="300" name="Group"/>
          <p:cNvGrpSpPr/>
          <p:nvPr/>
        </p:nvGrpSpPr>
        <p:grpSpPr>
          <a:xfrm>
            <a:off x="12458095" y="5246914"/>
            <a:ext cx="7086143" cy="2762553"/>
            <a:chOff x="0" y="0"/>
            <a:chExt cx="7086142" cy="2762552"/>
          </a:xfrm>
        </p:grpSpPr>
        <p:sp>
          <p:nvSpPr>
            <p:cNvPr id="296" name="Rectangle"/>
            <p:cNvSpPr/>
            <p:nvPr/>
          </p:nvSpPr>
          <p:spPr>
            <a:xfrm>
              <a:off x="0" y="702354"/>
              <a:ext cx="6454417" cy="203620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97" name="Rectangle"/>
            <p:cNvSpPr/>
            <p:nvPr/>
          </p:nvSpPr>
          <p:spPr>
            <a:xfrm>
              <a:off x="1393370" y="0"/>
              <a:ext cx="3948640" cy="12700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98" name="Rectangle"/>
            <p:cNvSpPr/>
            <p:nvPr/>
          </p:nvSpPr>
          <p:spPr>
            <a:xfrm>
              <a:off x="2855684" y="1621679"/>
              <a:ext cx="3948640" cy="78164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299" name="Rectangle"/>
            <p:cNvSpPr/>
            <p:nvPr/>
          </p:nvSpPr>
          <p:spPr>
            <a:xfrm>
              <a:off x="3137503" y="2311117"/>
              <a:ext cx="3948640" cy="45143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nvGrpSpPr>
          <p:cNvPr id="304" name="Group"/>
          <p:cNvGrpSpPr/>
          <p:nvPr/>
        </p:nvGrpSpPr>
        <p:grpSpPr>
          <a:xfrm>
            <a:off x="12101285" y="8146974"/>
            <a:ext cx="7442953" cy="4731325"/>
            <a:chOff x="0" y="0"/>
            <a:chExt cx="7442951" cy="4731324"/>
          </a:xfrm>
        </p:grpSpPr>
        <p:sp>
          <p:nvSpPr>
            <p:cNvPr id="301" name="Rectangle"/>
            <p:cNvSpPr/>
            <p:nvPr/>
          </p:nvSpPr>
          <p:spPr>
            <a:xfrm>
              <a:off x="0" y="0"/>
              <a:ext cx="5987362" cy="473132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02" name="Rectangle"/>
            <p:cNvSpPr/>
            <p:nvPr/>
          </p:nvSpPr>
          <p:spPr>
            <a:xfrm>
              <a:off x="3494312" y="2514"/>
              <a:ext cx="3948640" cy="6229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03" name="Rectangle"/>
            <p:cNvSpPr/>
            <p:nvPr/>
          </p:nvSpPr>
          <p:spPr>
            <a:xfrm>
              <a:off x="3212493" y="458505"/>
              <a:ext cx="4024841" cy="6864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sp>
        <p:nvSpPr>
          <p:cNvPr id="305" name="Line"/>
          <p:cNvSpPr/>
          <p:nvPr/>
        </p:nvSpPr>
        <p:spPr>
          <a:xfrm>
            <a:off x="12015764" y="8058770"/>
            <a:ext cx="7594644" cy="25400"/>
          </a:xfrm>
          <a:prstGeom prst="line">
            <a:avLst/>
          </a:prstGeom>
          <a:ln w="127000">
            <a:solidFill>
              <a:srgbClr val="3333CC"/>
            </a:solidFill>
            <a:miter lim="400000"/>
          </a:ln>
          <a:effectLst>
            <a:reflection blurRad="0" stA="50000" stPos="0" endA="0" endPos="40000" dist="0" dir="5400000" fadeDir="5400000" sx="100000" sy="-100000" kx="0" ky="0" algn="bl" rotWithShape="0"/>
          </a:effectLst>
        </p:spPr>
        <p:txBody>
          <a:bodyPr lIns="50800" tIns="50800" rIns="50800" bIns="50800" anchor="ctr"/>
          <a:lstStyle/>
          <a:p>
            <a:pPr/>
          </a:p>
        </p:txBody>
      </p:sp>
      <p:sp>
        <p:nvSpPr>
          <p:cNvPr id="306" name="Rectangle"/>
          <p:cNvSpPr/>
          <p:nvPr/>
        </p:nvSpPr>
        <p:spPr>
          <a:xfrm>
            <a:off x="3556000" y="3120260"/>
            <a:ext cx="9232390" cy="9902420"/>
          </a:xfrm>
          <a:prstGeom prst="rect">
            <a:avLst/>
          </a:prstGeom>
          <a:ln w="25400">
            <a:solidFill>
              <a:srgbClr val="000000"/>
            </a:solidFill>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07" name="Rectangle"/>
          <p:cNvSpPr/>
          <p:nvPr/>
        </p:nvSpPr>
        <p:spPr>
          <a:xfrm>
            <a:off x="8529561" y="1182914"/>
            <a:ext cx="7442952" cy="1270001"/>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08" name="mareh"/>
          <p:cNvSpPr txBox="1"/>
          <p:nvPr/>
        </p:nvSpPr>
        <p:spPr>
          <a:xfrm>
            <a:off x="6918603" y="1814588"/>
            <a:ext cx="2507184"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400">
                <a:solidFill>
                  <a:srgbClr val="000000"/>
                </a:solidFill>
                <a:latin typeface="Avenir Next Demi Bold"/>
                <a:ea typeface="Avenir Next Demi Bold"/>
                <a:cs typeface="Avenir Next Demi Bold"/>
                <a:sym typeface="Avenir Next Demi Bold"/>
              </a:defRPr>
            </a:lvl1pPr>
          </a:lstStyle>
          <a:p>
            <a:pPr/>
            <a:r>
              <a:t>mareh</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Daniel 9:24-27"/>
          <p:cNvSpPr txBox="1"/>
          <p:nvPr>
            <p:ph type="title"/>
          </p:nvPr>
        </p:nvSpPr>
        <p:spPr>
          <a:prstGeom prst="rect">
            <a:avLst/>
          </a:prstGeom>
        </p:spPr>
        <p:txBody>
          <a:bodyPr/>
          <a:lstStyle>
            <a:lvl1pPr algn="r">
              <a:defRPr b="1">
                <a:solidFill>
                  <a:srgbClr val="FFFC79"/>
                </a:solidFill>
                <a:latin typeface="Avenir Next Regular"/>
                <a:ea typeface="Avenir Next Regular"/>
                <a:cs typeface="Avenir Next Regular"/>
                <a:sym typeface="Avenir Next Regular"/>
              </a:defRPr>
            </a:lvl1pPr>
          </a:lstStyle>
          <a:p>
            <a:pPr/>
            <a:r>
              <a:t>Daniel 9:24-27</a:t>
            </a:r>
          </a:p>
        </p:txBody>
      </p:sp>
      <p:pic>
        <p:nvPicPr>
          <p:cNvPr id="311" name="Image" descr="Image"/>
          <p:cNvPicPr>
            <a:picLocks noChangeAspect="1"/>
          </p:cNvPicPr>
          <p:nvPr/>
        </p:nvPicPr>
        <p:blipFill>
          <a:blip r:embed="rId2">
            <a:extLst/>
          </a:blip>
          <a:stretch>
            <a:fillRect/>
          </a:stretch>
        </p:blipFill>
        <p:spPr>
          <a:xfrm>
            <a:off x="-3877734" y="3618895"/>
            <a:ext cx="13119603" cy="13119603"/>
          </a:xfrm>
          <a:prstGeom prst="rect">
            <a:avLst/>
          </a:prstGeom>
          <a:ln w="12700">
            <a:miter lim="400000"/>
          </a:ln>
        </p:spPr>
      </p:pic>
      <p:pic>
        <p:nvPicPr>
          <p:cNvPr id="312" name="Image" descr="Image"/>
          <p:cNvPicPr>
            <a:picLocks noChangeAspect="1"/>
          </p:cNvPicPr>
          <p:nvPr/>
        </p:nvPicPr>
        <p:blipFill>
          <a:blip r:embed="rId3">
            <a:extLst/>
          </a:blip>
          <a:stretch>
            <a:fillRect/>
          </a:stretch>
        </p:blipFill>
        <p:spPr>
          <a:xfrm>
            <a:off x="2576936" y="6568358"/>
            <a:ext cx="10164650" cy="627058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0" advTm="0" p14:dur="1500">
        <p:fade thruBlk="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Daniel 9:24 NKJV"/>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9:24 </a:t>
            </a:r>
            <a:r>
              <a:rPr b="0" sz="4800"/>
              <a:t>NKJV</a:t>
            </a:r>
          </a:p>
        </p:txBody>
      </p:sp>
      <p:sp>
        <p:nvSpPr>
          <p:cNvPr id="315" name="“Seventy weeks are determined [cut off from full vision] for your people [Jews] and for your holy city [Jerusalem],"/>
          <p:cNvSpPr txBox="1"/>
          <p:nvPr>
            <p:ph type="body" idx="1"/>
          </p:nvPr>
        </p:nvSpPr>
        <p:spPr>
          <a:xfrm>
            <a:off x="1689100" y="3149600"/>
            <a:ext cx="21005800" cy="10484690"/>
          </a:xfrm>
          <a:prstGeom prst="rect">
            <a:avLst/>
          </a:prstGeom>
        </p:spPr>
        <p:txBody>
          <a:bodyPr anchor="t"/>
          <a:lstStyle/>
          <a:p>
            <a:pPr marL="0" indent="0">
              <a:buSzTx/>
              <a:buNone/>
              <a:defRPr sz="6400">
                <a:latin typeface="Avenir Next Medium"/>
                <a:ea typeface="Avenir Next Medium"/>
                <a:cs typeface="Avenir Next Medium"/>
                <a:sym typeface="Avenir Next Medium"/>
              </a:defRPr>
            </a:pPr>
            <a:r>
              <a:t>“</a:t>
            </a:r>
            <a:r>
              <a:rPr>
                <a:solidFill>
                  <a:srgbClr val="FFFB00"/>
                </a:solidFill>
              </a:rPr>
              <a:t>Seventy weeks</a:t>
            </a:r>
            <a:r>
              <a:t> are </a:t>
            </a:r>
            <a:r>
              <a:rPr>
                <a:solidFill>
                  <a:srgbClr val="FFFB00"/>
                </a:solidFill>
              </a:rPr>
              <a:t>determined</a:t>
            </a:r>
            <a:r>
              <a:t> </a:t>
            </a:r>
            <a:r>
              <a:rPr i="1">
                <a:solidFill>
                  <a:srgbClr val="00F900"/>
                </a:solidFill>
                <a:latin typeface="Gill Sans"/>
                <a:ea typeface="Gill Sans"/>
                <a:cs typeface="Gill Sans"/>
                <a:sym typeface="Gill Sans"/>
              </a:rPr>
              <a:t>[cut off from full vision]</a:t>
            </a:r>
            <a:r>
              <a:rPr>
                <a:latin typeface="Gill Sans"/>
                <a:ea typeface="Gill Sans"/>
                <a:cs typeface="Gill Sans"/>
                <a:sym typeface="Gill Sans"/>
              </a:rPr>
              <a:t> </a:t>
            </a:r>
            <a:r>
              <a:rPr>
                <a:solidFill>
                  <a:srgbClr val="FFFB00"/>
                </a:solidFill>
              </a:rPr>
              <a:t>for</a:t>
            </a:r>
            <a:r>
              <a:t> </a:t>
            </a:r>
            <a:r>
              <a:rPr>
                <a:solidFill>
                  <a:srgbClr val="FFFB00"/>
                </a:solidFill>
              </a:rPr>
              <a:t>your people</a:t>
            </a:r>
            <a:r>
              <a:t> </a:t>
            </a:r>
            <a:r>
              <a:rPr i="1">
                <a:solidFill>
                  <a:srgbClr val="00F900"/>
                </a:solidFill>
                <a:latin typeface="Gill Sans"/>
                <a:ea typeface="Gill Sans"/>
                <a:cs typeface="Gill Sans"/>
                <a:sym typeface="Gill Sans"/>
              </a:rPr>
              <a:t>[Jews]</a:t>
            </a:r>
            <a:r>
              <a:t> and </a:t>
            </a:r>
            <a:r>
              <a:rPr>
                <a:solidFill>
                  <a:srgbClr val="FFFB00"/>
                </a:solidFill>
              </a:rPr>
              <a:t>for</a:t>
            </a:r>
            <a:r>
              <a:t> </a:t>
            </a:r>
            <a:r>
              <a:rPr>
                <a:solidFill>
                  <a:srgbClr val="FFFB00"/>
                </a:solidFill>
              </a:rPr>
              <a:t>your holy city</a:t>
            </a:r>
            <a:r>
              <a:t> </a:t>
            </a:r>
            <a:r>
              <a:rPr i="1">
                <a:solidFill>
                  <a:srgbClr val="00F900"/>
                </a:solidFill>
                <a:latin typeface="Gill Sans"/>
                <a:ea typeface="Gill Sans"/>
                <a:cs typeface="Gill Sans"/>
                <a:sym typeface="Gill Sans"/>
              </a:rPr>
              <a:t>[Jerusalem]</a:t>
            </a:r>
            <a:r>
              <a:t>,</a:t>
            </a:r>
          </a:p>
        </p:txBody>
      </p:sp>
      <p:grpSp>
        <p:nvGrpSpPr>
          <p:cNvPr id="318" name="Group"/>
          <p:cNvGrpSpPr/>
          <p:nvPr/>
        </p:nvGrpSpPr>
        <p:grpSpPr>
          <a:xfrm>
            <a:off x="7288995" y="6748223"/>
            <a:ext cx="9806010" cy="4587962"/>
            <a:chOff x="-2381547" y="93436"/>
            <a:chExt cx="9806008" cy="4587961"/>
          </a:xfrm>
        </p:grpSpPr>
        <p:sp>
          <p:nvSpPr>
            <p:cNvPr id="316" name="70 prophetic weeks…"/>
            <p:cNvSpPr txBox="1"/>
            <p:nvPr/>
          </p:nvSpPr>
          <p:spPr>
            <a:xfrm>
              <a:off x="-2381548" y="93436"/>
              <a:ext cx="9806010" cy="4587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lvl="1" indent="228600">
                <a:spcBef>
                  <a:spcPts val="0"/>
                </a:spcBef>
                <a:defRPr sz="6400">
                  <a:latin typeface="Avenir Next Demi Bold"/>
                  <a:ea typeface="Avenir Next Demi Bold"/>
                  <a:cs typeface="Avenir Next Demi Bold"/>
                  <a:sym typeface="Avenir Next Demi Bold"/>
                </a:defRPr>
              </a:pPr>
            </a:p>
            <a:p>
              <a:pPr lvl="1" indent="228600">
                <a:spcBef>
                  <a:spcPts val="0"/>
                </a:spcBef>
                <a:defRPr sz="6400">
                  <a:latin typeface="Avenir Next Demi Bold"/>
                  <a:ea typeface="Avenir Next Demi Bold"/>
                  <a:cs typeface="Avenir Next Demi Bold"/>
                  <a:sym typeface="Avenir Next Demi Bold"/>
                </a:defRPr>
              </a:pPr>
              <a:r>
                <a:t>    70 prophetic weeks</a:t>
              </a:r>
            </a:p>
            <a:p>
              <a:pPr>
                <a:spcBef>
                  <a:spcPts val="0"/>
                </a:spcBef>
                <a:defRPr sz="6400">
                  <a:latin typeface="Avenir Next Demi Bold"/>
                  <a:ea typeface="Avenir Next Demi Bold"/>
                  <a:cs typeface="Avenir Next Demi Bold"/>
                  <a:sym typeface="Avenir Next Demi Bold"/>
                </a:defRPr>
              </a:pPr>
              <a:r>
                <a:t> x    7 days per week  </a:t>
              </a:r>
            </a:p>
            <a:p>
              <a:pPr>
                <a:spcBef>
                  <a:spcPts val="0"/>
                </a:spcBef>
                <a:defRPr sz="6400">
                  <a:latin typeface="Avenir Next Demi Bold"/>
                  <a:ea typeface="Avenir Next Demi Bold"/>
                  <a:cs typeface="Avenir Next Demi Bold"/>
                  <a:sym typeface="Avenir Next Demi Bold"/>
                </a:defRPr>
              </a:pPr>
              <a:r>
                <a:t>  </a:t>
              </a:r>
              <a:r>
                <a:rPr sz="7700"/>
                <a:t> </a:t>
              </a:r>
              <a:r>
                <a:t>490 prophetic days</a:t>
              </a:r>
            </a:p>
          </p:txBody>
        </p:sp>
        <p:sp>
          <p:nvSpPr>
            <p:cNvPr id="317" name="Line"/>
            <p:cNvSpPr/>
            <p:nvPr/>
          </p:nvSpPr>
          <p:spPr>
            <a:xfrm>
              <a:off x="-2270089" y="3552682"/>
              <a:ext cx="9583092" cy="1"/>
            </a:xfrm>
            <a:prstGeom prst="line">
              <a:avLst/>
            </a:prstGeom>
            <a:noFill/>
            <a:ln w="63500" cap="flat">
              <a:solidFill>
                <a:srgbClr val="FFFFFF"/>
              </a:solidFill>
              <a:prstDash val="solid"/>
              <a:miter lim="400000"/>
            </a:ln>
            <a:effectLst/>
          </p:spPr>
          <p:txBody>
            <a:bodyPr wrap="square" lIns="50800" tIns="50800" rIns="50800" bIns="50800" numCol="1" anchor="ctr">
              <a:noAutofit/>
            </a:bodyPr>
            <a:lstStyle/>
            <a:p>
              <a:pPr algn="ctr">
                <a:spcBef>
                  <a:spcPts val="0"/>
                </a:spcBef>
                <a:defRPr sz="3600">
                  <a:latin typeface="Helvetica Light"/>
                  <a:ea typeface="Helvetica Light"/>
                  <a:cs typeface="Helvetica Light"/>
                  <a:sym typeface="Helvetica Light"/>
                </a:defRPr>
              </a:pP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18"/>
                                        </p:tgtEl>
                                        <p:attrNameLst>
                                          <p:attrName>style.visibility</p:attrName>
                                        </p:attrNameLst>
                                      </p:cBhvr>
                                      <p:to>
                                        <p:strVal val="visible"/>
                                      </p:to>
                                    </p:set>
                                    <p:animEffect filter="fade" transition="in">
                                      <p:cBhvr>
                                        <p:cTn id="7" dur="10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8"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 I have laid on you a day for each year.”"/>
          <p:cNvSpPr txBox="1"/>
          <p:nvPr>
            <p:ph type="body" sz="quarter" idx="1"/>
          </p:nvPr>
        </p:nvSpPr>
        <p:spPr>
          <a:xfrm>
            <a:off x="1689100" y="3149600"/>
            <a:ext cx="21005800" cy="2554351"/>
          </a:xfrm>
          <a:prstGeom prst="rect">
            <a:avLst/>
          </a:prstGeom>
        </p:spPr>
        <p:txBody>
          <a:bodyPr anchor="t"/>
          <a:lstStyle>
            <a:lvl1pPr marL="0" indent="0">
              <a:lnSpc>
                <a:spcPct val="110000"/>
              </a:lnSpc>
              <a:buSzTx/>
              <a:buNone/>
              <a:defRPr sz="6400">
                <a:latin typeface="Avenir Next Medium"/>
                <a:ea typeface="Avenir Next Medium"/>
                <a:cs typeface="Avenir Next Medium"/>
                <a:sym typeface="Avenir Next Medium"/>
              </a:defRPr>
            </a:lvl1pPr>
          </a:lstStyle>
          <a:p>
            <a:pPr/>
            <a:r>
              <a:t>“… I have laid on you a day for each year.”</a:t>
            </a:r>
          </a:p>
        </p:txBody>
      </p:sp>
      <p:sp>
        <p:nvSpPr>
          <p:cNvPr id="321" name="Rectangle"/>
          <p:cNvSpPr/>
          <p:nvPr/>
        </p:nvSpPr>
        <p:spPr>
          <a:xfrm>
            <a:off x="0" y="-1"/>
            <a:ext cx="24384000" cy="2997201"/>
          </a:xfrm>
          <a:prstGeom prst="rect">
            <a:avLst/>
          </a:prstGeom>
          <a:solidFill>
            <a:srgbClr val="000000"/>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22" name="Ezekiel 4:6 NKJV"/>
          <p:cNvSpPr txBox="1"/>
          <p:nvPr>
            <p:ph type="title"/>
          </p:nvPr>
        </p:nvSpPr>
        <p:spPr>
          <a:prstGeom prst="rect">
            <a:avLst/>
          </a:prstGeom>
        </p:spPr>
        <p:txBody>
          <a:bodyPr/>
          <a:lstStyle/>
          <a:p>
            <a:pPr>
              <a:defRPr b="1">
                <a:latin typeface="Avenir Next Regular"/>
                <a:ea typeface="Avenir Next Regular"/>
                <a:cs typeface="Avenir Next Regular"/>
                <a:sym typeface="Avenir Next Regular"/>
              </a:defRPr>
            </a:pPr>
            <a:r>
              <a:rPr>
                <a:solidFill>
                  <a:srgbClr val="FFD479"/>
                </a:solidFill>
              </a:rPr>
              <a:t>Ezekiel 4:6</a:t>
            </a:r>
            <a:r>
              <a:t> </a:t>
            </a:r>
            <a:r>
              <a:rPr b="0" sz="4800">
                <a:solidFill>
                  <a:srgbClr val="FFD479"/>
                </a:solidFill>
              </a:rPr>
              <a:t>NKJV</a:t>
            </a:r>
          </a:p>
        </p:txBody>
      </p:sp>
      <p:grpSp>
        <p:nvGrpSpPr>
          <p:cNvPr id="326" name="Group"/>
          <p:cNvGrpSpPr/>
          <p:nvPr/>
        </p:nvGrpSpPr>
        <p:grpSpPr>
          <a:xfrm>
            <a:off x="7005011" y="5412271"/>
            <a:ext cx="10373977" cy="4771058"/>
            <a:chOff x="0" y="0"/>
            <a:chExt cx="10373975" cy="4771056"/>
          </a:xfrm>
        </p:grpSpPr>
        <p:sp>
          <p:nvSpPr>
            <p:cNvPr id="323" name="490…"/>
            <p:cNvSpPr txBox="1"/>
            <p:nvPr/>
          </p:nvSpPr>
          <p:spPr>
            <a:xfrm>
              <a:off x="0" y="0"/>
              <a:ext cx="4084810" cy="47710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algn="ctr">
                <a:lnSpc>
                  <a:spcPct val="110000"/>
                </a:lnSpc>
                <a:spcBef>
                  <a:spcPts val="0"/>
                </a:spcBef>
                <a:defRPr sz="6400">
                  <a:latin typeface="Avenir Next Medium"/>
                  <a:ea typeface="Avenir Next Medium"/>
                  <a:cs typeface="Avenir Next Medium"/>
                  <a:sym typeface="Avenir Next Medium"/>
                </a:defRPr>
              </a:pPr>
              <a:r>
                <a:t>490</a:t>
              </a:r>
            </a:p>
            <a:p>
              <a:pPr algn="ctr">
                <a:lnSpc>
                  <a:spcPct val="110000"/>
                </a:lnSpc>
                <a:spcBef>
                  <a:spcPts val="0"/>
                </a:spcBef>
                <a:defRPr sz="6400">
                  <a:latin typeface="Avenir Next Medium"/>
                  <a:ea typeface="Avenir Next Medium"/>
                  <a:cs typeface="Avenir Next Medium"/>
                  <a:sym typeface="Avenir Next Medium"/>
                </a:defRPr>
              </a:pPr>
              <a:r>
                <a:t>prophetic</a:t>
              </a:r>
            </a:p>
            <a:p>
              <a:pPr algn="ctr">
                <a:lnSpc>
                  <a:spcPct val="110000"/>
                </a:lnSpc>
                <a:spcBef>
                  <a:spcPts val="0"/>
                </a:spcBef>
                <a:defRPr sz="6400">
                  <a:latin typeface="Avenir Next Medium"/>
                  <a:ea typeface="Avenir Next Medium"/>
                  <a:cs typeface="Avenir Next Medium"/>
                  <a:sym typeface="Avenir Next Medium"/>
                </a:defRPr>
              </a:pPr>
              <a:r>
                <a:t>days</a:t>
              </a:r>
            </a:p>
          </p:txBody>
        </p:sp>
        <p:sp>
          <p:nvSpPr>
            <p:cNvPr id="324" name="490…"/>
            <p:cNvSpPr txBox="1"/>
            <p:nvPr/>
          </p:nvSpPr>
          <p:spPr>
            <a:xfrm>
              <a:off x="6284575" y="0"/>
              <a:ext cx="4089401" cy="47710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rmAutofit fontScale="100000" lnSpcReduction="0"/>
            </a:bodyPr>
            <a:lstStyle/>
            <a:p>
              <a:pPr algn="ctr">
                <a:lnSpc>
                  <a:spcPct val="110000"/>
                </a:lnSpc>
                <a:spcBef>
                  <a:spcPts val="0"/>
                </a:spcBef>
                <a:defRPr sz="6400">
                  <a:latin typeface="Avenir Next Medium"/>
                  <a:ea typeface="Avenir Next Medium"/>
                  <a:cs typeface="Avenir Next Medium"/>
                  <a:sym typeface="Avenir Next Medium"/>
                </a:defRPr>
              </a:pPr>
              <a:r>
                <a:t>490</a:t>
              </a:r>
            </a:p>
            <a:p>
              <a:pPr algn="ctr">
                <a:lnSpc>
                  <a:spcPct val="110000"/>
                </a:lnSpc>
                <a:spcBef>
                  <a:spcPts val="0"/>
                </a:spcBef>
                <a:defRPr sz="6400">
                  <a:latin typeface="Avenir Next Medium"/>
                  <a:ea typeface="Avenir Next Medium"/>
                  <a:cs typeface="Avenir Next Medium"/>
                  <a:sym typeface="Avenir Next Medium"/>
                </a:defRPr>
              </a:pPr>
              <a:r>
                <a:t>literal</a:t>
              </a:r>
            </a:p>
            <a:p>
              <a:pPr algn="ctr">
                <a:lnSpc>
                  <a:spcPct val="110000"/>
                </a:lnSpc>
                <a:spcBef>
                  <a:spcPts val="0"/>
                </a:spcBef>
                <a:defRPr sz="6400">
                  <a:latin typeface="Avenir Next Medium"/>
                  <a:ea typeface="Avenir Next Medium"/>
                  <a:cs typeface="Avenir Next Medium"/>
                  <a:sym typeface="Avenir Next Medium"/>
                </a:defRPr>
              </a:pPr>
              <a:r>
                <a:t>years</a:t>
              </a:r>
            </a:p>
          </p:txBody>
        </p:sp>
        <p:sp>
          <p:nvSpPr>
            <p:cNvPr id="325" name="="/>
            <p:cNvSpPr txBox="1"/>
            <p:nvPr/>
          </p:nvSpPr>
          <p:spPr>
            <a:xfrm>
              <a:off x="4700822" y="1491757"/>
              <a:ext cx="967741" cy="17875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11200"/>
              </a:lvl1pPr>
            </a:lstStyle>
            <a:p>
              <a:pPr/>
              <a:r>
                <a:t>=</a:t>
              </a:r>
            </a:p>
          </p:txBody>
        </p:sp>
      </p:grpSp>
      <p:sp>
        <p:nvSpPr>
          <p:cNvPr id="327" name="one prophetic day = one literal year"/>
          <p:cNvSpPr txBox="1"/>
          <p:nvPr/>
        </p:nvSpPr>
        <p:spPr>
          <a:xfrm>
            <a:off x="1689100" y="11502844"/>
            <a:ext cx="21005800" cy="47710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ctr">
              <a:lnSpc>
                <a:spcPct val="110000"/>
              </a:lnSpc>
              <a:spcBef>
                <a:spcPts val="4000"/>
              </a:spcBef>
              <a:defRPr sz="6400">
                <a:latin typeface="Avenir Next Medium"/>
                <a:ea typeface="Avenir Next Medium"/>
                <a:cs typeface="Avenir Next Medium"/>
                <a:sym typeface="Avenir Next Medium"/>
              </a:defRPr>
            </a:lvl1pPr>
          </a:lstStyle>
          <a:p>
            <a:pPr/>
            <a:r>
              <a:t>one prophetic day = one literal year</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2300 Days Prophecy"/>
          <p:cNvSpPr txBox="1"/>
          <p:nvPr>
            <p:ph type="title"/>
          </p:nvPr>
        </p:nvSpPr>
        <p:spPr>
          <a:prstGeom prst="rect">
            <a:avLst/>
          </a:prstGeom>
        </p:spPr>
        <p:txBody>
          <a:bodyPr/>
          <a:lstStyle>
            <a:lvl1pPr>
              <a:defRPr b="1">
                <a:latin typeface="Avenir Next Regular"/>
                <a:ea typeface="Avenir Next Regular"/>
                <a:cs typeface="Avenir Next Regular"/>
                <a:sym typeface="Avenir Next Regular"/>
              </a:defRPr>
            </a:lvl1pPr>
          </a:lstStyle>
          <a:p>
            <a:pPr/>
            <a:r>
              <a:t>2300 Days Prophecy</a:t>
            </a:r>
          </a:p>
        </p:txBody>
      </p:sp>
      <p:pic>
        <p:nvPicPr>
          <p:cNvPr id="330" name="Image" descr="Image"/>
          <p:cNvPicPr>
            <a:picLocks noChangeAspect="1"/>
          </p:cNvPicPr>
          <p:nvPr/>
        </p:nvPicPr>
        <p:blipFill>
          <a:blip r:embed="rId2">
            <a:extLst/>
          </a:blip>
          <a:stretch>
            <a:fillRect/>
          </a:stretch>
        </p:blipFill>
        <p:spPr>
          <a:xfrm>
            <a:off x="295820" y="4820772"/>
            <a:ext cx="6502401" cy="6502401"/>
          </a:xfrm>
          <a:prstGeom prst="rect">
            <a:avLst/>
          </a:prstGeom>
          <a:ln w="12700">
            <a:miter lim="400000"/>
          </a:ln>
        </p:spPr>
      </p:pic>
      <p:pic>
        <p:nvPicPr>
          <p:cNvPr id="331" name="Image" descr="Image"/>
          <p:cNvPicPr>
            <a:picLocks noChangeAspect="1"/>
          </p:cNvPicPr>
          <p:nvPr/>
        </p:nvPicPr>
        <p:blipFill>
          <a:blip r:embed="rId2">
            <a:extLst/>
          </a:blip>
          <a:stretch>
            <a:fillRect/>
          </a:stretch>
        </p:blipFill>
        <p:spPr>
          <a:xfrm>
            <a:off x="6621446" y="4820772"/>
            <a:ext cx="6502401" cy="6502401"/>
          </a:xfrm>
          <a:prstGeom prst="rect">
            <a:avLst/>
          </a:prstGeom>
          <a:ln w="12700">
            <a:miter lim="400000"/>
          </a:ln>
        </p:spPr>
      </p:pic>
      <p:pic>
        <p:nvPicPr>
          <p:cNvPr id="332" name="Image" descr="Image"/>
          <p:cNvPicPr>
            <a:picLocks noChangeAspect="1"/>
          </p:cNvPicPr>
          <p:nvPr/>
        </p:nvPicPr>
        <p:blipFill>
          <a:blip r:embed="rId2">
            <a:extLst/>
          </a:blip>
          <a:stretch>
            <a:fillRect/>
          </a:stretch>
        </p:blipFill>
        <p:spPr>
          <a:xfrm>
            <a:off x="17585779" y="4820772"/>
            <a:ext cx="6502401" cy="6502401"/>
          </a:xfrm>
          <a:prstGeom prst="rect">
            <a:avLst/>
          </a:prstGeom>
          <a:ln w="12700">
            <a:miter lim="400000"/>
          </a:ln>
        </p:spPr>
      </p:pic>
      <p:sp>
        <p:nvSpPr>
          <p:cNvPr id="333" name="Line"/>
          <p:cNvSpPr/>
          <p:nvPr/>
        </p:nvSpPr>
        <p:spPr>
          <a:xfrm>
            <a:off x="3512575" y="5840602"/>
            <a:ext cx="17369785" cy="1"/>
          </a:xfrm>
          <a:prstGeom prst="line">
            <a:avLst/>
          </a:prstGeom>
          <a:ln w="127000">
            <a:solidFill>
              <a:srgbClr val="FFFFFF"/>
            </a:solidFill>
            <a:miter lim="400000"/>
            <a:tailEnd type="stealth"/>
          </a:ln>
        </p:spPr>
        <p:txBody>
          <a:bodyPr lIns="50800" tIns="50800" rIns="50800" bIns="50800" anchor="ctr"/>
          <a:lstStyle/>
          <a:p>
            <a:pPr algn="ctr">
              <a:spcBef>
                <a:spcPts val="0"/>
              </a:spcBef>
              <a:defRPr b="1" sz="3000"/>
            </a:pPr>
          </a:p>
        </p:txBody>
      </p:sp>
      <p:sp>
        <p:nvSpPr>
          <p:cNvPr id="334" name="Line"/>
          <p:cNvSpPr/>
          <p:nvPr/>
        </p:nvSpPr>
        <p:spPr>
          <a:xfrm>
            <a:off x="3960586" y="7274610"/>
            <a:ext cx="5454214" cy="1"/>
          </a:xfrm>
          <a:prstGeom prst="line">
            <a:avLst/>
          </a:prstGeom>
          <a:ln w="127000">
            <a:solidFill>
              <a:srgbClr val="FFFFFF"/>
            </a:solidFill>
            <a:miter lim="400000"/>
            <a:tailEnd type="stealth"/>
          </a:ln>
        </p:spPr>
        <p:txBody>
          <a:bodyPr lIns="50800" tIns="50800" rIns="50800" bIns="50800" anchor="ctr"/>
          <a:lstStyle/>
          <a:p>
            <a:pPr algn="ctr">
              <a:spcBef>
                <a:spcPts val="0"/>
              </a:spcBef>
              <a:defRPr b="1" sz="3000"/>
            </a:pPr>
          </a:p>
        </p:txBody>
      </p:sp>
      <p:sp>
        <p:nvSpPr>
          <p:cNvPr id="335" name="2300 Years"/>
          <p:cNvSpPr txBox="1"/>
          <p:nvPr/>
        </p:nvSpPr>
        <p:spPr>
          <a:xfrm>
            <a:off x="10087185" y="4272427"/>
            <a:ext cx="4220566"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6400">
                <a:latin typeface="Avenir Next Medium"/>
                <a:ea typeface="Avenir Next Medium"/>
                <a:cs typeface="Avenir Next Medium"/>
                <a:sym typeface="Avenir Next Medium"/>
              </a:defRPr>
            </a:lvl1pPr>
          </a:lstStyle>
          <a:p>
            <a:pPr/>
            <a:r>
              <a:t>2300 Years</a:t>
            </a:r>
          </a:p>
        </p:txBody>
      </p:sp>
      <p:sp>
        <p:nvSpPr>
          <p:cNvPr id="336" name="490 Years"/>
          <p:cNvSpPr txBox="1"/>
          <p:nvPr/>
        </p:nvSpPr>
        <p:spPr>
          <a:xfrm>
            <a:off x="4544719" y="6000397"/>
            <a:ext cx="3736950"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6400">
                <a:latin typeface="Avenir Next Medium"/>
                <a:ea typeface="Avenir Next Medium"/>
                <a:cs typeface="Avenir Next Medium"/>
                <a:sym typeface="Avenir Next Medium"/>
              </a:defRPr>
            </a:lvl1pPr>
          </a:lstStyle>
          <a:p>
            <a:pPr/>
            <a:r>
              <a:t>490 Years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Daniel 9:24 NKJV"/>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9:24 </a:t>
            </a:r>
            <a:r>
              <a:rPr b="0" sz="4800"/>
              <a:t>NKJV</a:t>
            </a:r>
          </a:p>
        </p:txBody>
      </p:sp>
      <p:sp>
        <p:nvSpPr>
          <p:cNvPr id="339" name="“Seventy weeks are determined [cut off from full vision] for your people [Jews] and for your holy city [Jerusalem], [1] To finish the transgression, [2] To make an end of sins, [3] To make reconciliation for iniquity, [4] To bring in everlasting righteou"/>
          <p:cNvSpPr txBox="1"/>
          <p:nvPr>
            <p:ph type="body" idx="1"/>
          </p:nvPr>
        </p:nvSpPr>
        <p:spPr>
          <a:xfrm>
            <a:off x="1689100" y="3149600"/>
            <a:ext cx="21005800" cy="10484690"/>
          </a:xfrm>
          <a:prstGeom prst="rect">
            <a:avLst/>
          </a:prstGeom>
        </p:spPr>
        <p:txBody>
          <a:bodyPr anchor="t"/>
          <a:lstStyle/>
          <a:p>
            <a:pPr marL="0" indent="0">
              <a:buSzTx/>
              <a:buNone/>
              <a:defRPr sz="6400">
                <a:latin typeface="Avenir Next Demi Bold"/>
                <a:ea typeface="Avenir Next Demi Bold"/>
                <a:cs typeface="Avenir Next Demi Bold"/>
                <a:sym typeface="Avenir Next Demi Bold"/>
              </a:defRPr>
            </a:pPr>
            <a:r>
              <a:rPr>
                <a:latin typeface="Avenir Next Regular"/>
                <a:ea typeface="Avenir Next Regular"/>
                <a:cs typeface="Avenir Next Regular"/>
                <a:sym typeface="Avenir Next Regular"/>
              </a:rPr>
              <a:t>“</a:t>
            </a:r>
            <a:r>
              <a:rPr>
                <a:solidFill>
                  <a:srgbClr val="FFFB00"/>
                </a:solidFill>
              </a:rPr>
              <a:t>Seventy weeks</a:t>
            </a:r>
            <a:r>
              <a:t> are </a:t>
            </a:r>
            <a:r>
              <a:rPr>
                <a:solidFill>
                  <a:srgbClr val="FFFB00"/>
                </a:solidFill>
              </a:rPr>
              <a:t>determined</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[cut off from full vision]</a:t>
            </a:r>
            <a:r>
              <a:rPr>
                <a:latin typeface="Avenir Next Regular"/>
                <a:ea typeface="Avenir Next Regular"/>
                <a:cs typeface="Avenir Next Regular"/>
                <a:sym typeface="Avenir Next Regular"/>
              </a:rPr>
              <a:t> </a:t>
            </a:r>
            <a:r>
              <a:rPr i="1">
                <a:solidFill>
                  <a:srgbClr val="FFFB00"/>
                </a:solidFill>
                <a:latin typeface="Avenir Next Medium"/>
                <a:ea typeface="Avenir Next Medium"/>
                <a:cs typeface="Avenir Next Medium"/>
                <a:sym typeface="Avenir Next Medium"/>
              </a:rPr>
              <a:t>for</a:t>
            </a:r>
            <a:r>
              <a:rPr>
                <a:latin typeface="Avenir Next Regular"/>
                <a:ea typeface="Avenir Next Regular"/>
                <a:cs typeface="Avenir Next Regular"/>
                <a:sym typeface="Avenir Next Regular"/>
              </a:rPr>
              <a:t> </a:t>
            </a:r>
            <a:r>
              <a:rPr>
                <a:solidFill>
                  <a:srgbClr val="FFFB00"/>
                </a:solidFill>
              </a:rPr>
              <a:t>your people</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[Jews]</a:t>
            </a:r>
            <a:r>
              <a:rPr>
                <a:latin typeface="Avenir Next Regular"/>
                <a:ea typeface="Avenir Next Regular"/>
                <a:cs typeface="Avenir Next Regular"/>
                <a:sym typeface="Avenir Next Regular"/>
              </a:rPr>
              <a:t> and </a:t>
            </a:r>
            <a:r>
              <a:rPr i="1">
                <a:solidFill>
                  <a:srgbClr val="FFFB00"/>
                </a:solidFill>
                <a:latin typeface="Avenir Next Medium"/>
                <a:ea typeface="Avenir Next Medium"/>
                <a:cs typeface="Avenir Next Medium"/>
                <a:sym typeface="Avenir Next Medium"/>
              </a:rPr>
              <a:t>for</a:t>
            </a:r>
            <a:r>
              <a:rPr>
                <a:latin typeface="Avenir Next Regular"/>
                <a:ea typeface="Avenir Next Regular"/>
                <a:cs typeface="Avenir Next Regular"/>
                <a:sym typeface="Avenir Next Regular"/>
              </a:rPr>
              <a:t> </a:t>
            </a:r>
            <a:r>
              <a:rPr>
                <a:solidFill>
                  <a:srgbClr val="FFFB00"/>
                </a:solidFill>
              </a:rPr>
              <a:t>your holy city</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[Jerusalem]</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[1]</a:t>
            </a:r>
            <a:r>
              <a:rPr>
                <a:latin typeface="Avenir Next Regular"/>
                <a:ea typeface="Avenir Next Regular"/>
                <a:cs typeface="Avenir Next Regular"/>
                <a:sym typeface="Avenir Next Regular"/>
              </a:rPr>
              <a:t> </a:t>
            </a:r>
            <a:r>
              <a:rPr i="1">
                <a:solidFill>
                  <a:srgbClr val="FFFB00"/>
                </a:solidFill>
                <a:latin typeface="Avenir Next Medium"/>
                <a:ea typeface="Avenir Next Medium"/>
                <a:cs typeface="Avenir Next Medium"/>
                <a:sym typeface="Avenir Next Medium"/>
              </a:rPr>
              <a:t>To</a:t>
            </a:r>
            <a:r>
              <a:rPr>
                <a:latin typeface="Avenir Next Regular"/>
                <a:ea typeface="Avenir Next Regular"/>
                <a:cs typeface="Avenir Next Regular"/>
                <a:sym typeface="Avenir Next Regular"/>
              </a:rPr>
              <a:t> </a:t>
            </a:r>
            <a:r>
              <a:rPr>
                <a:solidFill>
                  <a:srgbClr val="FFFB00"/>
                </a:solidFill>
              </a:rPr>
              <a:t>finish the transgression</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[2]</a:t>
            </a:r>
            <a:r>
              <a:rPr>
                <a:latin typeface="Avenir Next Regular"/>
                <a:ea typeface="Avenir Next Regular"/>
                <a:cs typeface="Avenir Next Regular"/>
                <a:sym typeface="Avenir Next Regular"/>
              </a:rPr>
              <a:t> </a:t>
            </a:r>
            <a:r>
              <a:rPr i="1">
                <a:solidFill>
                  <a:srgbClr val="FFFB00"/>
                </a:solidFill>
                <a:latin typeface="Avenir Next Medium"/>
                <a:ea typeface="Avenir Next Medium"/>
                <a:cs typeface="Avenir Next Medium"/>
                <a:sym typeface="Avenir Next Medium"/>
              </a:rPr>
              <a:t>To</a:t>
            </a:r>
            <a:r>
              <a:rPr>
                <a:solidFill>
                  <a:srgbClr val="FFFB00"/>
                </a:solidFill>
              </a:rPr>
              <a:t> make an end of sins</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[3] </a:t>
            </a:r>
            <a:r>
              <a:rPr i="1">
                <a:solidFill>
                  <a:srgbClr val="FFFB00"/>
                </a:solidFill>
                <a:latin typeface="Avenir Next Medium"/>
                <a:ea typeface="Avenir Next Medium"/>
                <a:cs typeface="Avenir Next Medium"/>
                <a:sym typeface="Avenir Next Medium"/>
              </a:rPr>
              <a:t>To</a:t>
            </a:r>
            <a:r>
              <a:rPr>
                <a:solidFill>
                  <a:srgbClr val="FFFB00"/>
                </a:solidFill>
              </a:rPr>
              <a:t> make reconciliation for iniquity</a:t>
            </a:r>
            <a:r>
              <a:t>,</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[4] </a:t>
            </a:r>
            <a:r>
              <a:rPr i="1">
                <a:solidFill>
                  <a:srgbClr val="FFFB00"/>
                </a:solidFill>
                <a:latin typeface="Avenir Next Medium"/>
                <a:ea typeface="Avenir Next Medium"/>
                <a:cs typeface="Avenir Next Medium"/>
                <a:sym typeface="Avenir Next Medium"/>
              </a:rPr>
              <a:t>To</a:t>
            </a:r>
            <a:r>
              <a:rPr>
                <a:solidFill>
                  <a:srgbClr val="FFFB00"/>
                </a:solidFill>
              </a:rPr>
              <a:t> bring in everlasting righteousness</a:t>
            </a:r>
            <a:r>
              <a:rPr>
                <a:latin typeface="Avenir Next Regular"/>
                <a:ea typeface="Avenir Next Regular"/>
                <a:cs typeface="Avenir Next Regular"/>
                <a:sym typeface="Avenir Next Regular"/>
              </a:rPr>
              <a:t>, </a:t>
            </a:r>
            <a:r>
              <a:rPr i="1">
                <a:solidFill>
                  <a:srgbClr val="00F900"/>
                </a:solidFill>
                <a:latin typeface="Gill Sans"/>
                <a:ea typeface="Gill Sans"/>
                <a:cs typeface="Gill Sans"/>
                <a:sym typeface="Gill Sans"/>
              </a:rPr>
              <a:t>[5] </a:t>
            </a:r>
            <a:r>
              <a:rPr i="1">
                <a:solidFill>
                  <a:srgbClr val="FFFB00"/>
                </a:solidFill>
                <a:latin typeface="Avenir Next Medium"/>
                <a:ea typeface="Avenir Next Medium"/>
                <a:cs typeface="Avenir Next Medium"/>
                <a:sym typeface="Avenir Next Medium"/>
              </a:rPr>
              <a:t>To</a:t>
            </a:r>
            <a:r>
              <a:rPr>
                <a:solidFill>
                  <a:srgbClr val="FFFB00"/>
                </a:solidFill>
              </a:rPr>
              <a:t> seal up vision and prophecy</a:t>
            </a:r>
            <a:r>
              <a:rPr>
                <a:latin typeface="Avenir Next Regular"/>
                <a:ea typeface="Avenir Next Regular"/>
                <a:cs typeface="Avenir Next Regular"/>
                <a:sym typeface="Avenir Next Regular"/>
              </a:rPr>
              <a:t>, And </a:t>
            </a:r>
            <a:r>
              <a:rPr i="1">
                <a:solidFill>
                  <a:srgbClr val="00F900"/>
                </a:solidFill>
                <a:latin typeface="Gill Sans"/>
                <a:ea typeface="Gill Sans"/>
                <a:cs typeface="Gill Sans"/>
                <a:sym typeface="Gill Sans"/>
              </a:rPr>
              <a:t>[6] </a:t>
            </a:r>
            <a:r>
              <a:rPr i="1">
                <a:solidFill>
                  <a:srgbClr val="FFFB00"/>
                </a:solidFill>
                <a:latin typeface="Avenir Next Medium"/>
                <a:ea typeface="Avenir Next Medium"/>
                <a:cs typeface="Avenir Next Medium"/>
                <a:sym typeface="Avenir Next Medium"/>
              </a:rPr>
              <a:t>to</a:t>
            </a:r>
            <a:r>
              <a:rPr>
                <a:solidFill>
                  <a:srgbClr val="FFFB00"/>
                </a:solidFill>
              </a:rPr>
              <a:t> anoint the Most Holy</a:t>
            </a:r>
            <a:r>
              <a:rPr>
                <a:latin typeface="Avenir Next Regular"/>
                <a:ea typeface="Avenir Next Regular"/>
                <a:cs typeface="Avenir Next Regular"/>
                <a:sym typeface="Avenir Next Regular"/>
              </a:rP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ix Messianic Accomplishments"/>
          <p:cNvSpPr txBox="1"/>
          <p:nvPr>
            <p:ph type="title"/>
          </p:nvPr>
        </p:nvSpPr>
        <p:spPr>
          <a:prstGeom prst="rect">
            <a:avLst/>
          </a:prstGeom>
        </p:spPr>
        <p:txBody>
          <a:bodyPr/>
          <a:lstStyle>
            <a:lvl1pPr>
              <a:defRPr>
                <a:solidFill>
                  <a:srgbClr val="FFD479"/>
                </a:solidFill>
                <a:latin typeface="Avenir Next Demi Bold"/>
                <a:ea typeface="Avenir Next Demi Bold"/>
                <a:cs typeface="Avenir Next Demi Bold"/>
                <a:sym typeface="Avenir Next Demi Bold"/>
              </a:defRPr>
            </a:lvl1pPr>
          </a:lstStyle>
          <a:p>
            <a:pPr/>
            <a:r>
              <a:t>Six Messianic Accomplishments</a:t>
            </a:r>
          </a:p>
        </p:txBody>
      </p:sp>
      <p:sp>
        <p:nvSpPr>
          <p:cNvPr id="342" name="[1] To finish the transgression…"/>
          <p:cNvSpPr txBox="1"/>
          <p:nvPr>
            <p:ph type="body" idx="1"/>
          </p:nvPr>
        </p:nvSpPr>
        <p:spPr>
          <a:xfrm>
            <a:off x="1689100" y="3149600"/>
            <a:ext cx="21005800" cy="10598455"/>
          </a:xfrm>
          <a:prstGeom prst="rect">
            <a:avLst/>
          </a:prstGeom>
        </p:spPr>
        <p:txBody>
          <a:bodyPr anchor="t"/>
          <a:lstStyle/>
          <a:p>
            <a:pPr marL="0" indent="0">
              <a:spcBef>
                <a:spcPts val="2000"/>
              </a:spcBef>
              <a:buSzTx/>
              <a:buNone/>
              <a:defRPr sz="6400">
                <a:latin typeface="Avenir Next Regular"/>
                <a:ea typeface="Avenir Next Regular"/>
                <a:cs typeface="Avenir Next Regular"/>
                <a:sym typeface="Avenir Next Regular"/>
              </a:defRPr>
            </a:pPr>
            <a:r>
              <a:rPr i="1">
                <a:solidFill>
                  <a:srgbClr val="00F900"/>
                </a:solidFill>
                <a:latin typeface="Gill Sans"/>
                <a:ea typeface="Gill Sans"/>
                <a:cs typeface="Gill Sans"/>
                <a:sym typeface="Gill Sans"/>
              </a:rPr>
              <a:t>[1]</a:t>
            </a:r>
            <a:r>
              <a:t> </a:t>
            </a:r>
            <a:r>
              <a:rPr i="1">
                <a:solidFill>
                  <a:srgbClr val="FFFB00"/>
                </a:solidFill>
              </a:rPr>
              <a:t>To</a:t>
            </a:r>
            <a:r>
              <a:rPr>
                <a:solidFill>
                  <a:srgbClr val="FFFB00"/>
                </a:solidFill>
              </a:rPr>
              <a:t> </a:t>
            </a:r>
            <a:r>
              <a:rPr b="1">
                <a:solidFill>
                  <a:srgbClr val="FFFB00"/>
                </a:solidFill>
              </a:rPr>
              <a:t>finish the transgression</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latin typeface="Avenir Next Regular"/>
                <a:ea typeface="Avenir Next Regular"/>
                <a:cs typeface="Avenir Next Regular"/>
                <a:sym typeface="Avenir Next Regular"/>
              </a:rPr>
              <a:t>To</a:t>
            </a:r>
            <a:r>
              <a:rPr>
                <a:solidFill>
                  <a:srgbClr val="00FDFF"/>
                </a:solidFill>
              </a:rPr>
              <a:t> put an end to Israel’s transgression.</a:t>
            </a:r>
          </a:p>
          <a:p>
            <a:pPr marL="0" indent="0">
              <a:spcBef>
                <a:spcPts val="2000"/>
              </a:spcBef>
              <a:buSzTx/>
              <a:buNone/>
              <a:defRPr sz="6400">
                <a:latin typeface="Avenir Next Regular"/>
                <a:ea typeface="Avenir Next Regular"/>
                <a:cs typeface="Avenir Next Regular"/>
                <a:sym typeface="Avenir Next Regular"/>
              </a:defRPr>
            </a:pPr>
            <a:r>
              <a:rPr i="1">
                <a:solidFill>
                  <a:srgbClr val="00F900"/>
                </a:solidFill>
                <a:latin typeface="Gill Sans"/>
                <a:ea typeface="Gill Sans"/>
                <a:cs typeface="Gill Sans"/>
                <a:sym typeface="Gill Sans"/>
              </a:rPr>
              <a:t>[2]</a:t>
            </a:r>
            <a:r>
              <a:t> </a:t>
            </a:r>
            <a:r>
              <a:rPr i="1">
                <a:solidFill>
                  <a:srgbClr val="FFFB00"/>
                </a:solidFill>
              </a:rPr>
              <a:t>To</a:t>
            </a:r>
            <a:r>
              <a:rPr>
                <a:solidFill>
                  <a:srgbClr val="FFFB00"/>
                </a:solidFill>
              </a:rPr>
              <a:t> </a:t>
            </a:r>
            <a:r>
              <a:rPr b="1">
                <a:solidFill>
                  <a:srgbClr val="FFFB00"/>
                </a:solidFill>
              </a:rPr>
              <a:t>make an end of sins</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latin typeface="Avenir Next Regular"/>
                <a:ea typeface="Avenir Next Regular"/>
                <a:cs typeface="Avenir Next Regular"/>
                <a:sym typeface="Avenir Next Regular"/>
              </a:rPr>
              <a:t>To</a:t>
            </a:r>
            <a:r>
              <a:rPr>
                <a:solidFill>
                  <a:srgbClr val="00FDFF"/>
                </a:solidFill>
              </a:rPr>
              <a:t> lead Israel to put away their sin. </a:t>
            </a:r>
            <a:r>
              <a:rPr>
                <a:solidFill>
                  <a:srgbClr val="FFD479"/>
                </a:solidFill>
              </a:rPr>
              <a:t>– </a:t>
            </a:r>
            <a:r>
              <a:rPr i="1">
                <a:solidFill>
                  <a:srgbClr val="FFD479"/>
                </a:solidFill>
                <a:latin typeface="Palatino"/>
                <a:ea typeface="Palatino"/>
                <a:cs typeface="Palatino"/>
                <a:sym typeface="Palatino"/>
              </a:rPr>
              <a:t>Hebrews 10:18</a:t>
            </a:r>
          </a:p>
          <a:p>
            <a:pPr marL="0" indent="0">
              <a:spcBef>
                <a:spcPts val="2000"/>
              </a:spcBef>
              <a:buSzTx/>
              <a:buNone/>
              <a:defRPr sz="6400">
                <a:latin typeface="Avenir Next Regular"/>
                <a:ea typeface="Avenir Next Regular"/>
                <a:cs typeface="Avenir Next Regular"/>
                <a:sym typeface="Avenir Next Regular"/>
              </a:defRPr>
            </a:pPr>
            <a:r>
              <a:rPr i="1">
                <a:solidFill>
                  <a:srgbClr val="00F900"/>
                </a:solidFill>
                <a:latin typeface="Gill Sans"/>
                <a:ea typeface="Gill Sans"/>
                <a:cs typeface="Gill Sans"/>
                <a:sym typeface="Gill Sans"/>
              </a:rPr>
              <a:t>[3]</a:t>
            </a:r>
            <a:r>
              <a:t> </a:t>
            </a:r>
            <a:r>
              <a:rPr i="1">
                <a:solidFill>
                  <a:srgbClr val="FFFB00"/>
                </a:solidFill>
              </a:rPr>
              <a:t>To</a:t>
            </a:r>
            <a:r>
              <a:rPr>
                <a:solidFill>
                  <a:srgbClr val="FFFB00"/>
                </a:solidFill>
              </a:rPr>
              <a:t> </a:t>
            </a:r>
            <a:r>
              <a:rPr b="1">
                <a:solidFill>
                  <a:srgbClr val="FFFB00"/>
                </a:solidFill>
              </a:rPr>
              <a:t>make reconciliation for iniquity</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latin typeface="Avenir Next Regular"/>
                <a:ea typeface="Avenir Next Regular"/>
                <a:cs typeface="Avenir Next Regular"/>
                <a:sym typeface="Avenir Next Regular"/>
              </a:rPr>
              <a:t>To bring Israel back to union with God.</a:t>
            </a:r>
            <a:r>
              <a:rPr>
                <a:solidFill>
                  <a:srgbClr val="00FDFF"/>
                </a:solidFill>
              </a:rPr>
              <a:t> </a:t>
            </a:r>
            <a:r>
              <a:rPr>
                <a:solidFill>
                  <a:srgbClr val="FFD479"/>
                </a:solidFill>
              </a:rPr>
              <a:t>– </a:t>
            </a:r>
            <a:r>
              <a:rPr i="1">
                <a:solidFill>
                  <a:srgbClr val="FFD479"/>
                </a:solidFill>
                <a:latin typeface="Palatino"/>
                <a:ea typeface="Palatino"/>
                <a:cs typeface="Palatino"/>
                <a:sym typeface="Palatino"/>
              </a:rPr>
              <a:t>Romans 5:10</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4] To bring in everlasting righteousness…"/>
          <p:cNvSpPr txBox="1"/>
          <p:nvPr>
            <p:ph type="body" idx="1"/>
          </p:nvPr>
        </p:nvSpPr>
        <p:spPr>
          <a:xfrm>
            <a:off x="1689100" y="2839961"/>
            <a:ext cx="21005800" cy="11359603"/>
          </a:xfrm>
          <a:prstGeom prst="rect">
            <a:avLst/>
          </a:prstGeom>
        </p:spPr>
        <p:txBody>
          <a:bodyPr anchor="t"/>
          <a:lstStyle/>
          <a:p>
            <a:pPr marL="0" indent="0">
              <a:spcBef>
                <a:spcPts val="2000"/>
              </a:spcBef>
              <a:buSzTx/>
              <a:buNone/>
              <a:defRPr sz="6400">
                <a:latin typeface="Avenir Next Regular"/>
                <a:ea typeface="Avenir Next Regular"/>
                <a:cs typeface="Avenir Next Regular"/>
                <a:sym typeface="Avenir Next Regular"/>
              </a:defRPr>
            </a:pPr>
            <a:r>
              <a:rPr i="1">
                <a:solidFill>
                  <a:srgbClr val="00F900"/>
                </a:solidFill>
                <a:latin typeface="Gill Sans"/>
                <a:ea typeface="Gill Sans"/>
                <a:cs typeface="Gill Sans"/>
                <a:sym typeface="Gill Sans"/>
              </a:rPr>
              <a:t>[4]</a:t>
            </a:r>
            <a:r>
              <a:t> </a:t>
            </a:r>
            <a:r>
              <a:rPr i="1">
                <a:solidFill>
                  <a:srgbClr val="FFFB00"/>
                </a:solidFill>
              </a:rPr>
              <a:t>To</a:t>
            </a:r>
            <a:r>
              <a:rPr>
                <a:solidFill>
                  <a:srgbClr val="FFFB00"/>
                </a:solidFill>
              </a:rPr>
              <a:t> </a:t>
            </a:r>
            <a:r>
              <a:rPr b="1">
                <a:solidFill>
                  <a:srgbClr val="FFFB00"/>
                </a:solidFill>
              </a:rPr>
              <a:t>bring in everlasting righteousness</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rPr>
              <a:t>Jesus’ perfect righteousness which He is willing to give to all who believe. </a:t>
            </a:r>
            <a:r>
              <a:rPr i="1">
                <a:solidFill>
                  <a:srgbClr val="FFD479"/>
                </a:solidFill>
                <a:latin typeface="Palatino"/>
                <a:ea typeface="Palatino"/>
                <a:cs typeface="Palatino"/>
                <a:sym typeface="Palatino"/>
              </a:rPr>
              <a:t>– 2 Corinthians 5:21</a:t>
            </a:r>
            <a:endParaRPr>
              <a:solidFill>
                <a:srgbClr val="00FDFF"/>
              </a:solidFill>
            </a:endParaRPr>
          </a:p>
          <a:p>
            <a:pPr marL="1587500" indent="-1587500">
              <a:spcBef>
                <a:spcPts val="2000"/>
              </a:spcBef>
              <a:buSzTx/>
              <a:buNone/>
              <a:defRPr sz="6400">
                <a:latin typeface="Avenir Next Medium"/>
                <a:ea typeface="Avenir Next Medium"/>
                <a:cs typeface="Avenir Next Medium"/>
                <a:sym typeface="Avenir Next Medium"/>
              </a:defRPr>
            </a:pPr>
            <a:r>
              <a:rPr i="1">
                <a:solidFill>
                  <a:srgbClr val="00F900"/>
                </a:solidFill>
                <a:latin typeface="Gill Sans"/>
                <a:ea typeface="Gill Sans"/>
                <a:cs typeface="Gill Sans"/>
                <a:sym typeface="Gill Sans"/>
              </a:rPr>
              <a:t>[5]</a:t>
            </a:r>
            <a:r>
              <a:t> </a:t>
            </a:r>
            <a:r>
              <a:rPr i="1">
                <a:solidFill>
                  <a:srgbClr val="FFFB00"/>
                </a:solidFill>
                <a:latin typeface="Avenir Next Regular"/>
                <a:ea typeface="Avenir Next Regular"/>
                <a:cs typeface="Avenir Next Regular"/>
                <a:sym typeface="Avenir Next Regular"/>
              </a:rPr>
              <a:t>To</a:t>
            </a:r>
            <a:r>
              <a:rPr>
                <a:solidFill>
                  <a:srgbClr val="FFFB00"/>
                </a:solidFill>
              </a:rPr>
              <a:t> </a:t>
            </a:r>
            <a:r>
              <a:rPr b="1">
                <a:solidFill>
                  <a:srgbClr val="FFFB00"/>
                </a:solidFill>
                <a:latin typeface="Avenir Next Regular"/>
                <a:ea typeface="Avenir Next Regular"/>
                <a:cs typeface="Avenir Next Regular"/>
                <a:sym typeface="Avenir Next Regular"/>
              </a:rPr>
              <a:t>seal up vision and prophecy</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rPr>
              <a:t>By rejecting the Messiah, the Jewish nation brought the vision of the 70 weeks to an end.</a:t>
            </a:r>
          </a:p>
          <a:p>
            <a:pPr marL="0" indent="0">
              <a:spcBef>
                <a:spcPts val="2000"/>
              </a:spcBef>
              <a:buSzTx/>
              <a:buNone/>
              <a:defRPr sz="6400">
                <a:latin typeface="Avenir Next Regular"/>
                <a:ea typeface="Avenir Next Regular"/>
                <a:cs typeface="Avenir Next Regular"/>
                <a:sym typeface="Avenir Next Regular"/>
              </a:defRPr>
            </a:pPr>
            <a:r>
              <a:rPr i="1">
                <a:solidFill>
                  <a:srgbClr val="00F900"/>
                </a:solidFill>
                <a:latin typeface="Gill Sans"/>
                <a:ea typeface="Gill Sans"/>
                <a:cs typeface="Gill Sans"/>
                <a:sym typeface="Gill Sans"/>
              </a:rPr>
              <a:t>[6]</a:t>
            </a:r>
            <a:r>
              <a:t> </a:t>
            </a:r>
            <a:r>
              <a:rPr i="1">
                <a:solidFill>
                  <a:srgbClr val="FFFB00"/>
                </a:solidFill>
              </a:rPr>
              <a:t>To</a:t>
            </a:r>
            <a:r>
              <a:rPr>
                <a:solidFill>
                  <a:srgbClr val="FFFB00"/>
                </a:solidFill>
              </a:rPr>
              <a:t> </a:t>
            </a:r>
            <a:r>
              <a:rPr b="1">
                <a:solidFill>
                  <a:srgbClr val="FFFB00"/>
                </a:solidFill>
              </a:rPr>
              <a:t>anoint the Most Holy</a:t>
            </a:r>
            <a:endParaRPr>
              <a:solidFill>
                <a:srgbClr val="FFFB00"/>
              </a:solidFill>
            </a:endParaRPr>
          </a:p>
          <a:p>
            <a:pPr marL="1587500" indent="0">
              <a:spcBef>
                <a:spcPts val="2000"/>
              </a:spcBef>
              <a:buSzTx/>
              <a:buNone/>
              <a:defRPr>
                <a:latin typeface="Avenir Next Medium"/>
                <a:ea typeface="Avenir Next Medium"/>
                <a:cs typeface="Avenir Next Medium"/>
                <a:sym typeface="Avenir Next Medium"/>
              </a:defRPr>
            </a:pPr>
            <a:r>
              <a:rPr>
                <a:solidFill>
                  <a:srgbClr val="00FDFF"/>
                </a:solidFill>
              </a:rPr>
              <a:t>Jesus ascended to heaven to begin His heavenly ministry as the High Priest. </a:t>
            </a:r>
            <a:r>
              <a:rPr i="1">
                <a:solidFill>
                  <a:srgbClr val="FFD479"/>
                </a:solidFill>
                <a:latin typeface="Palatino"/>
                <a:ea typeface="Palatino"/>
                <a:cs typeface="Palatino"/>
                <a:sym typeface="Palatino"/>
              </a:rPr>
              <a:t>– Hebrews 9:11</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Daniel 9:25 NKJV"/>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9:25 </a:t>
            </a:r>
            <a:r>
              <a:rPr b="0" sz="4800"/>
              <a:t>NKJV</a:t>
            </a:r>
          </a:p>
        </p:txBody>
      </p:sp>
      <p:sp>
        <p:nvSpPr>
          <p:cNvPr id="347" name="“Know therefore and understand, that from the going forth of the command to restore and build Jerusalem until Messiah the Prince, there shall be seven weeks and sixty-two weeks; the street shall be built again, and the wall, even in troublesome times."/>
          <p:cNvSpPr txBox="1"/>
          <p:nvPr>
            <p:ph type="body" idx="1"/>
          </p:nvPr>
        </p:nvSpPr>
        <p:spPr>
          <a:xfrm>
            <a:off x="1689100" y="3149600"/>
            <a:ext cx="21005800" cy="10417993"/>
          </a:xfrm>
          <a:prstGeom prst="rect">
            <a:avLst/>
          </a:prstGeom>
        </p:spPr>
        <p:txBody>
          <a:bodyPr anchor="t"/>
          <a:lstStyle/>
          <a:p>
            <a:pPr marL="0" indent="0">
              <a:buSzTx/>
              <a:buNone/>
              <a:defRPr sz="6400">
                <a:latin typeface="Avenir Next Medium"/>
                <a:ea typeface="Avenir Next Medium"/>
                <a:cs typeface="Avenir Next Medium"/>
                <a:sym typeface="Avenir Next Medium"/>
              </a:defRPr>
            </a:pPr>
            <a:r>
              <a:t>“Know therefore and understand, that </a:t>
            </a:r>
            <a:r>
              <a:rPr>
                <a:solidFill>
                  <a:srgbClr val="FFFB00"/>
                </a:solidFill>
                <a:latin typeface="Avenir Next Demi Bold"/>
                <a:ea typeface="Avenir Next Demi Bold"/>
                <a:cs typeface="Avenir Next Demi Bold"/>
                <a:sym typeface="Avenir Next Demi Bold"/>
              </a:rPr>
              <a:t>from</a:t>
            </a:r>
            <a:r>
              <a:t> the going forth of the </a:t>
            </a:r>
            <a:r>
              <a:rPr>
                <a:solidFill>
                  <a:srgbClr val="FFFB00"/>
                </a:solidFill>
                <a:latin typeface="Avenir Next Demi Bold"/>
                <a:ea typeface="Avenir Next Demi Bold"/>
                <a:cs typeface="Avenir Next Demi Bold"/>
                <a:sym typeface="Avenir Next Demi Bold"/>
              </a:rPr>
              <a:t>command</a:t>
            </a:r>
            <a:r>
              <a:rPr>
                <a:latin typeface="Avenir Next Demi Bold"/>
                <a:ea typeface="Avenir Next Demi Bold"/>
                <a:cs typeface="Avenir Next Demi Bold"/>
                <a:sym typeface="Avenir Next Demi Bold"/>
              </a:rPr>
              <a:t> </a:t>
            </a:r>
            <a:r>
              <a:rPr>
                <a:solidFill>
                  <a:srgbClr val="FFFB00"/>
                </a:solidFill>
                <a:latin typeface="Avenir Next Demi Bold"/>
                <a:ea typeface="Avenir Next Demi Bold"/>
                <a:cs typeface="Avenir Next Demi Bold"/>
                <a:sym typeface="Avenir Next Demi Bold"/>
              </a:rPr>
              <a:t>to</a:t>
            </a:r>
            <a:r>
              <a:rPr>
                <a:latin typeface="Avenir Next Demi Bold"/>
                <a:ea typeface="Avenir Next Demi Bold"/>
                <a:cs typeface="Avenir Next Demi Bold"/>
                <a:sym typeface="Avenir Next Demi Bold"/>
              </a:rPr>
              <a:t> </a:t>
            </a:r>
            <a:r>
              <a:rPr>
                <a:solidFill>
                  <a:srgbClr val="FFFB00"/>
                </a:solidFill>
                <a:latin typeface="Avenir Next Demi Bold"/>
                <a:ea typeface="Avenir Next Demi Bold"/>
                <a:cs typeface="Avenir Next Demi Bold"/>
                <a:sym typeface="Avenir Next Demi Bold"/>
              </a:rPr>
              <a:t>restore</a:t>
            </a:r>
            <a:r>
              <a:t> and </a:t>
            </a:r>
            <a:r>
              <a:rPr>
                <a:solidFill>
                  <a:srgbClr val="FFFB00"/>
                </a:solidFill>
                <a:latin typeface="Avenir Next Demi Bold"/>
                <a:ea typeface="Avenir Next Demi Bold"/>
                <a:cs typeface="Avenir Next Demi Bold"/>
                <a:sym typeface="Avenir Next Demi Bold"/>
              </a:rPr>
              <a:t>build</a:t>
            </a:r>
            <a:r>
              <a:rPr>
                <a:latin typeface="Avenir Next Demi Bold"/>
                <a:ea typeface="Avenir Next Demi Bold"/>
                <a:cs typeface="Avenir Next Demi Bold"/>
                <a:sym typeface="Avenir Next Demi Bold"/>
              </a:rPr>
              <a:t> </a:t>
            </a:r>
            <a:r>
              <a:rPr>
                <a:solidFill>
                  <a:srgbClr val="FFFB00"/>
                </a:solidFill>
                <a:latin typeface="Avenir Next Demi Bold"/>
                <a:ea typeface="Avenir Next Demi Bold"/>
                <a:cs typeface="Avenir Next Demi Bold"/>
                <a:sym typeface="Avenir Next Demi Bold"/>
              </a:rPr>
              <a:t>Jerusalem</a:t>
            </a:r>
            <a:r>
              <a:t> until </a:t>
            </a:r>
            <a:r>
              <a:rPr>
                <a:solidFill>
                  <a:srgbClr val="FFFB00"/>
                </a:solidFill>
                <a:latin typeface="Avenir Next Demi Bold"/>
                <a:ea typeface="Avenir Next Demi Bold"/>
                <a:cs typeface="Avenir Next Demi Bold"/>
                <a:sym typeface="Avenir Next Demi Bold"/>
              </a:rPr>
              <a:t>Messiah</a:t>
            </a:r>
            <a:r>
              <a:rPr>
                <a:latin typeface="Avenir Next Demi Bold"/>
                <a:ea typeface="Avenir Next Demi Bold"/>
                <a:cs typeface="Avenir Next Demi Bold"/>
                <a:sym typeface="Avenir Next Demi Bold"/>
              </a:rPr>
              <a:t> </a:t>
            </a:r>
            <a:r>
              <a:rPr>
                <a:solidFill>
                  <a:srgbClr val="FFFB00"/>
                </a:solidFill>
                <a:latin typeface="Avenir Next Demi Bold"/>
                <a:ea typeface="Avenir Next Demi Bold"/>
                <a:cs typeface="Avenir Next Demi Bold"/>
                <a:sym typeface="Avenir Next Demi Bold"/>
              </a:rPr>
              <a:t>the Prince</a:t>
            </a:r>
            <a:r>
              <a:t>, there shall be </a:t>
            </a:r>
            <a:r>
              <a:rPr>
                <a:solidFill>
                  <a:srgbClr val="FFFB00"/>
                </a:solidFill>
                <a:latin typeface="Avenir Next Demi Bold"/>
                <a:ea typeface="Avenir Next Demi Bold"/>
                <a:cs typeface="Avenir Next Demi Bold"/>
                <a:sym typeface="Avenir Next Demi Bold"/>
              </a:rPr>
              <a:t>seven weeks</a:t>
            </a:r>
            <a:r>
              <a:t> and </a:t>
            </a:r>
            <a:r>
              <a:rPr>
                <a:solidFill>
                  <a:srgbClr val="FFFB00"/>
                </a:solidFill>
                <a:latin typeface="Avenir Next Demi Bold"/>
                <a:ea typeface="Avenir Next Demi Bold"/>
                <a:cs typeface="Avenir Next Demi Bold"/>
                <a:sym typeface="Avenir Next Demi Bold"/>
              </a:rPr>
              <a:t>sixty-two weeks</a:t>
            </a:r>
            <a:r>
              <a:t>; the street shall be built again, and the </a:t>
            </a:r>
            <a:r>
              <a:rPr>
                <a:solidFill>
                  <a:srgbClr val="FFFB00"/>
                </a:solidFill>
                <a:latin typeface="Avenir Next Demi Bold"/>
                <a:ea typeface="Avenir Next Demi Bold"/>
                <a:cs typeface="Avenir Next Demi Bold"/>
                <a:sym typeface="Avenir Next Demi Bold"/>
              </a:rPr>
              <a:t>wall</a:t>
            </a:r>
            <a:r>
              <a:t>, even in </a:t>
            </a:r>
            <a:r>
              <a:rPr>
                <a:solidFill>
                  <a:srgbClr val="FFFB00"/>
                </a:solidFill>
                <a:latin typeface="Avenir Next Demi Bold"/>
                <a:ea typeface="Avenir Next Demi Bold"/>
                <a:cs typeface="Avenir Next Demi Bold"/>
                <a:sym typeface="Avenir Next Demi Bold"/>
              </a:rPr>
              <a:t>troublesome times</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9" name="18 70 Weeks Color Chart.pdf" descr="18 70 Weeks Color Chart.pdf"/>
          <p:cNvPicPr>
            <a:picLocks noChangeAspect="1"/>
          </p:cNvPicPr>
          <p:nvPr/>
        </p:nvPicPr>
        <p:blipFill>
          <a:blip r:embed="rId2">
            <a:extLst/>
          </a:blip>
          <a:stretch>
            <a:fillRect/>
          </a:stretch>
        </p:blipFill>
        <p:spPr>
          <a:xfrm>
            <a:off x="3316941" y="0"/>
            <a:ext cx="17750119" cy="13716001"/>
          </a:xfrm>
          <a:prstGeom prst="rect">
            <a:avLst/>
          </a:prstGeom>
          <a:ln w="12700">
            <a:miter lim="400000"/>
          </a:ln>
        </p:spPr>
      </p:pic>
      <p:sp>
        <p:nvSpPr>
          <p:cNvPr id="350" name="Rectangle"/>
          <p:cNvSpPr/>
          <p:nvPr/>
        </p:nvSpPr>
        <p:spPr>
          <a:xfrm>
            <a:off x="13832113" y="6248400"/>
            <a:ext cx="6811125" cy="3620259"/>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51" name="Rectangle"/>
          <p:cNvSpPr/>
          <p:nvPr/>
        </p:nvSpPr>
        <p:spPr>
          <a:xfrm>
            <a:off x="15980229" y="3834190"/>
            <a:ext cx="3454261" cy="3002522"/>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52" name="Rectangle"/>
          <p:cNvSpPr/>
          <p:nvPr/>
        </p:nvSpPr>
        <p:spPr>
          <a:xfrm>
            <a:off x="8504877" y="9852780"/>
            <a:ext cx="12096529" cy="2129702"/>
          </a:xfrm>
          <a:prstGeom prst="rect">
            <a:avLst/>
          </a:prstGeom>
          <a:solidFill>
            <a:srgbClr val="000000"/>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Daniel 9:26 NKJV"/>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9:26 </a:t>
            </a:r>
            <a:r>
              <a:rPr b="0" sz="4800"/>
              <a:t>NKJV</a:t>
            </a:r>
          </a:p>
        </p:txBody>
      </p:sp>
      <p:sp>
        <p:nvSpPr>
          <p:cNvPr id="355" name="“And after the sixty-two weeks Messiah [Jesus Christ] shall be cut off [crucify], but not for Himself [die for us]; and the people of the prince who is to come shall destroy the city and the sanctuary [Jerusalem destroyed 70 AD]. The end of it shall be w"/>
          <p:cNvSpPr txBox="1"/>
          <p:nvPr>
            <p:ph type="body" idx="1"/>
          </p:nvPr>
        </p:nvSpPr>
        <p:spPr>
          <a:xfrm>
            <a:off x="1689100" y="3149600"/>
            <a:ext cx="21005800" cy="10473835"/>
          </a:xfrm>
          <a:prstGeom prst="rect">
            <a:avLst/>
          </a:prstGeom>
        </p:spPr>
        <p:txBody>
          <a:bodyPr anchor="t"/>
          <a:lstStyle/>
          <a:p>
            <a:pPr marL="0" indent="0">
              <a:buSzTx/>
              <a:buNone/>
              <a:defRPr sz="6400">
                <a:latin typeface="Avenir Next Medium"/>
                <a:ea typeface="Avenir Next Medium"/>
                <a:cs typeface="Avenir Next Medium"/>
                <a:sym typeface="Avenir Next Medium"/>
              </a:defRPr>
            </a:pPr>
            <a:r>
              <a:t>“And </a:t>
            </a:r>
            <a:r>
              <a:rPr>
                <a:solidFill>
                  <a:srgbClr val="FFFB00"/>
                </a:solidFill>
                <a:latin typeface="Avenir Next Demi Bold"/>
                <a:ea typeface="Avenir Next Demi Bold"/>
                <a:cs typeface="Avenir Next Demi Bold"/>
                <a:sym typeface="Avenir Next Demi Bold"/>
              </a:rPr>
              <a:t>after</a:t>
            </a:r>
            <a:r>
              <a:t> the sixty-two weeks </a:t>
            </a:r>
            <a:r>
              <a:rPr>
                <a:solidFill>
                  <a:srgbClr val="FFFB00"/>
                </a:solidFill>
                <a:latin typeface="Avenir Next Demi Bold"/>
                <a:ea typeface="Avenir Next Demi Bold"/>
                <a:cs typeface="Avenir Next Demi Bold"/>
                <a:sym typeface="Avenir Next Demi Bold"/>
              </a:rPr>
              <a:t>Messiah </a:t>
            </a:r>
            <a:r>
              <a:rPr i="1">
                <a:solidFill>
                  <a:srgbClr val="00F900"/>
                </a:solidFill>
                <a:latin typeface="Gill Sans"/>
                <a:ea typeface="Gill Sans"/>
                <a:cs typeface="Gill Sans"/>
                <a:sym typeface="Gill Sans"/>
              </a:rPr>
              <a:t>[Jesus Christ]</a:t>
            </a:r>
            <a:r>
              <a:rPr b="1" i="1">
                <a:solidFill>
                  <a:srgbClr val="00F900"/>
                </a:solidFill>
                <a:latin typeface="Gill Sans"/>
                <a:ea typeface="Gill Sans"/>
                <a:cs typeface="Gill Sans"/>
                <a:sym typeface="Gill Sans"/>
              </a:rPr>
              <a:t> </a:t>
            </a:r>
            <a:r>
              <a:rPr>
                <a:solidFill>
                  <a:srgbClr val="FFFB00"/>
                </a:solidFill>
                <a:latin typeface="Avenir Next Demi Bold"/>
                <a:ea typeface="Avenir Next Demi Bold"/>
                <a:cs typeface="Avenir Next Demi Bold"/>
                <a:sym typeface="Avenir Next Demi Bold"/>
              </a:rPr>
              <a:t>shall be cut off </a:t>
            </a:r>
            <a:r>
              <a:rPr i="1">
                <a:solidFill>
                  <a:srgbClr val="00F900"/>
                </a:solidFill>
                <a:latin typeface="Gill Sans"/>
                <a:ea typeface="Gill Sans"/>
                <a:cs typeface="Gill Sans"/>
                <a:sym typeface="Gill Sans"/>
              </a:rPr>
              <a:t>[crucify]</a:t>
            </a:r>
            <a:r>
              <a:t>, but </a:t>
            </a:r>
            <a:r>
              <a:rPr>
                <a:solidFill>
                  <a:srgbClr val="FFFB00"/>
                </a:solidFill>
                <a:latin typeface="Avenir Next Demi Bold"/>
                <a:ea typeface="Avenir Next Demi Bold"/>
                <a:cs typeface="Avenir Next Demi Bold"/>
                <a:sym typeface="Avenir Next Demi Bold"/>
              </a:rPr>
              <a:t>not for Himself </a:t>
            </a:r>
            <a:r>
              <a:rPr i="1">
                <a:solidFill>
                  <a:srgbClr val="00F900"/>
                </a:solidFill>
                <a:latin typeface="Gill Sans"/>
                <a:ea typeface="Gill Sans"/>
                <a:cs typeface="Gill Sans"/>
                <a:sym typeface="Gill Sans"/>
              </a:rPr>
              <a:t>[die for us]</a:t>
            </a:r>
            <a:r>
              <a:t>; and the </a:t>
            </a:r>
            <a:r>
              <a:rPr>
                <a:latin typeface="Avenir Next Demi Bold"/>
                <a:ea typeface="Avenir Next Demi Bold"/>
                <a:cs typeface="Avenir Next Demi Bold"/>
                <a:sym typeface="Avenir Next Demi Bold"/>
              </a:rPr>
              <a:t>people of the prince</a:t>
            </a:r>
            <a:r>
              <a:t> who is to come </a:t>
            </a:r>
            <a:r>
              <a:rPr>
                <a:solidFill>
                  <a:srgbClr val="FFFB00"/>
                </a:solidFill>
                <a:latin typeface="Avenir Next Demi Bold"/>
                <a:ea typeface="Avenir Next Demi Bold"/>
                <a:cs typeface="Avenir Next Demi Bold"/>
                <a:sym typeface="Avenir Next Demi Bold"/>
              </a:rPr>
              <a:t>shall destroy the city</a:t>
            </a:r>
            <a:r>
              <a:t> and the</a:t>
            </a:r>
            <a:r>
              <a:rPr>
                <a:latin typeface="Avenir Next Demi Bold"/>
                <a:ea typeface="Avenir Next Demi Bold"/>
                <a:cs typeface="Avenir Next Demi Bold"/>
                <a:sym typeface="Avenir Next Demi Bold"/>
              </a:rPr>
              <a:t> </a:t>
            </a:r>
            <a:r>
              <a:rPr>
                <a:solidFill>
                  <a:srgbClr val="FFFB00"/>
                </a:solidFill>
                <a:latin typeface="Avenir Next Demi Bold"/>
                <a:ea typeface="Avenir Next Demi Bold"/>
                <a:cs typeface="Avenir Next Demi Bold"/>
                <a:sym typeface="Avenir Next Demi Bold"/>
              </a:rPr>
              <a:t>sanctuary </a:t>
            </a:r>
            <a:r>
              <a:rPr i="1">
                <a:solidFill>
                  <a:srgbClr val="00F900"/>
                </a:solidFill>
                <a:latin typeface="Gill Sans"/>
                <a:ea typeface="Gill Sans"/>
                <a:cs typeface="Gill Sans"/>
                <a:sym typeface="Gill Sans"/>
              </a:rPr>
              <a:t>[Jerusalem destroyed 70 AD]</a:t>
            </a:r>
            <a:r>
              <a:t>. The end of it shall be with a </a:t>
            </a:r>
            <a:r>
              <a:rPr>
                <a:solidFill>
                  <a:srgbClr val="FFFB00"/>
                </a:solidFill>
                <a:latin typeface="Avenir Next Demi Bold"/>
                <a:ea typeface="Avenir Next Demi Bold"/>
                <a:cs typeface="Avenir Next Demi Bold"/>
                <a:sym typeface="Avenir Next Demi Bold"/>
              </a:rPr>
              <a:t>flood</a:t>
            </a:r>
            <a:r>
              <a:t>, and till the end of the war </a:t>
            </a:r>
            <a:r>
              <a:rPr>
                <a:solidFill>
                  <a:srgbClr val="FFFB00"/>
                </a:solidFill>
                <a:latin typeface="Avenir Next Demi Bold"/>
                <a:ea typeface="Avenir Next Demi Bold"/>
                <a:cs typeface="Avenir Next Demi Bold"/>
                <a:sym typeface="Avenir Next Demi Bold"/>
              </a:rPr>
              <a:t>desolations</a:t>
            </a:r>
            <a:r>
              <a:t> are </a:t>
            </a:r>
            <a:r>
              <a:rPr>
                <a:solidFill>
                  <a:srgbClr val="FFFB00"/>
                </a:solidFill>
                <a:latin typeface="Avenir Next Demi Bold"/>
                <a:ea typeface="Avenir Next Demi Bold"/>
                <a:cs typeface="Avenir Next Demi Bold"/>
                <a:sym typeface="Avenir Next Demi Bold"/>
              </a:rPr>
              <a:t>determined</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Daniel 9:26 Notes"/>
          <p:cNvSpPr txBox="1"/>
          <p:nvPr>
            <p:ph type="title"/>
          </p:nvPr>
        </p:nvSpPr>
        <p:spPr>
          <a:prstGeom prst="rect">
            <a:avLst/>
          </a:prstGeom>
        </p:spPr>
        <p:txBody>
          <a:bodyPr/>
          <a:lstStyle/>
          <a:p>
            <a:pPr>
              <a:defRPr>
                <a:solidFill>
                  <a:srgbClr val="FFD479"/>
                </a:solidFill>
                <a:latin typeface="Avenir Next Demi Bold"/>
                <a:ea typeface="Avenir Next Demi Bold"/>
                <a:cs typeface="Avenir Next Demi Bold"/>
                <a:sym typeface="Avenir Next Demi Bold"/>
              </a:defRPr>
            </a:pPr>
            <a:r>
              <a:t>Daniel 9:26 </a:t>
            </a:r>
            <a:r>
              <a:rPr b="1">
                <a:latin typeface="Avenir Next Regular"/>
                <a:ea typeface="Avenir Next Regular"/>
                <a:cs typeface="Avenir Next Regular"/>
                <a:sym typeface="Avenir Next Regular"/>
              </a:rPr>
              <a:t>Notes</a:t>
            </a:r>
          </a:p>
        </p:txBody>
      </p:sp>
      <p:sp>
        <p:nvSpPr>
          <p:cNvPr id="358" name="Note: This text makes it clear that the Messiah would be killed and His death would be vicarious. Isaiah 53:5. What Jesus died, and His death was not for Himself but rather for us.…"/>
          <p:cNvSpPr txBox="1"/>
          <p:nvPr/>
        </p:nvSpPr>
        <p:spPr>
          <a:xfrm>
            <a:off x="1689100" y="2839962"/>
            <a:ext cx="21005800" cy="1004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0"/>
              </a:spcBef>
              <a:defRPr i="1" sz="6400">
                <a:latin typeface="Avenir Next Regular"/>
                <a:ea typeface="Avenir Next Regular"/>
                <a:cs typeface="Avenir Next Regular"/>
                <a:sym typeface="Avenir Next Regular"/>
              </a:defRPr>
            </a:pPr>
            <a:r>
              <a:rPr b="1">
                <a:solidFill>
                  <a:srgbClr val="FFD479"/>
                </a:solidFill>
              </a:rPr>
              <a:t>Note</a:t>
            </a:r>
            <a:r>
              <a:t>: This text makes it clear that the Messiah would be killed and His death would be vicarious. </a:t>
            </a:r>
            <a:r>
              <a:rPr>
                <a:solidFill>
                  <a:srgbClr val="FFD479"/>
                </a:solidFill>
              </a:rPr>
              <a:t>Isaiah 53:5</a:t>
            </a:r>
            <a:r>
              <a:t>. What Jesus died, and His death was not for Himself but rather for us.</a:t>
            </a:r>
          </a:p>
          <a:p>
            <a:pPr defTabSz="457200">
              <a:spcBef>
                <a:spcPts val="0"/>
              </a:spcBef>
              <a:defRPr i="1" sz="6400">
                <a:latin typeface="Avenir Next Regular"/>
                <a:ea typeface="Avenir Next Regular"/>
                <a:cs typeface="Avenir Next Regular"/>
                <a:sym typeface="Avenir Next Regular"/>
              </a:defRPr>
            </a:pPr>
            <a:endParaRPr i="0"/>
          </a:p>
          <a:p>
            <a:pPr defTabSz="457200">
              <a:spcBef>
                <a:spcPts val="0"/>
              </a:spcBef>
              <a:defRPr i="1" sz="6400">
                <a:latin typeface="Avenir Next Regular"/>
                <a:ea typeface="Avenir Next Regular"/>
                <a:cs typeface="Avenir Next Regular"/>
                <a:sym typeface="Avenir Next Regular"/>
              </a:defRPr>
            </a:pPr>
            <a:r>
              <a:rPr b="1">
                <a:solidFill>
                  <a:srgbClr val="FFD479"/>
                </a:solidFill>
              </a:rPr>
              <a:t>Note</a:t>
            </a:r>
            <a:r>
              <a:t>: This is the precise sequence of </a:t>
            </a:r>
            <a:r>
              <a:rPr>
                <a:solidFill>
                  <a:srgbClr val="FFD479"/>
                </a:solidFill>
              </a:rPr>
              <a:t>Daniel 9:26</a:t>
            </a:r>
            <a:r>
              <a:t>: </a:t>
            </a:r>
          </a:p>
          <a:p>
            <a:pPr marL="3810000" indent="-635000" defTabSz="457200">
              <a:spcBef>
                <a:spcPts val="0"/>
              </a:spcBef>
              <a:buClr>
                <a:srgbClr val="00F900"/>
              </a:buClr>
              <a:buSzPct val="100000"/>
              <a:buFont typeface="Times Roman"/>
              <a:buChar char="•"/>
              <a:defRPr i="1" sz="6400">
                <a:latin typeface="Avenir Next Regular"/>
                <a:ea typeface="Avenir Next Regular"/>
                <a:cs typeface="Avenir Next Regular"/>
                <a:sym typeface="Avenir Next Regular"/>
              </a:defRPr>
            </a:pPr>
            <a:r>
              <a:t>The prince comes</a:t>
            </a:r>
            <a:endParaRPr i="0"/>
          </a:p>
          <a:p>
            <a:pPr marL="3810000" indent="-635000" defTabSz="457200">
              <a:spcBef>
                <a:spcPts val="0"/>
              </a:spcBef>
              <a:buClr>
                <a:srgbClr val="00F900"/>
              </a:buClr>
              <a:buSzPct val="100000"/>
              <a:buFont typeface="Times Roman"/>
              <a:buChar char="•"/>
              <a:defRPr i="1" sz="6400">
                <a:latin typeface="Avenir Next Regular"/>
                <a:ea typeface="Avenir Next Regular"/>
                <a:cs typeface="Avenir Next Regular"/>
                <a:sym typeface="Avenir Next Regular"/>
              </a:defRPr>
            </a:pPr>
            <a:r>
              <a:t>The prince is cut off</a:t>
            </a:r>
            <a:endParaRPr i="0"/>
          </a:p>
          <a:p>
            <a:pPr marL="3810000" indent="-635000" defTabSz="457200">
              <a:spcBef>
                <a:spcPts val="0"/>
              </a:spcBef>
              <a:buClr>
                <a:srgbClr val="00F900"/>
              </a:buClr>
              <a:buSzPct val="100000"/>
              <a:buFont typeface="Times Roman"/>
              <a:buChar char="•"/>
              <a:defRPr i="1" sz="6400">
                <a:latin typeface="Avenir Next Regular"/>
                <a:ea typeface="Avenir Next Regular"/>
                <a:cs typeface="Avenir Next Regular"/>
                <a:sym typeface="Avenir Next Regular"/>
              </a:defRPr>
            </a:pPr>
            <a:r>
              <a:t>The city and the temple are destroyed</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Daniel 9:27 NKJV"/>
          <p:cNvSpPr txBox="1"/>
          <p:nvPr>
            <p:ph type="title"/>
          </p:nvPr>
        </p:nvSpPr>
        <p:spPr>
          <a:prstGeom prst="rect">
            <a:avLst/>
          </a:prstGeom>
        </p:spPr>
        <p:txBody>
          <a:bodyPr/>
          <a:lstStyle/>
          <a:p>
            <a:pPr>
              <a:defRPr b="1">
                <a:solidFill>
                  <a:srgbClr val="FFD479"/>
                </a:solidFill>
                <a:latin typeface="Avenir Next Regular"/>
                <a:ea typeface="Avenir Next Regular"/>
                <a:cs typeface="Avenir Next Regular"/>
                <a:sym typeface="Avenir Next Regular"/>
              </a:defRPr>
            </a:pPr>
            <a:r>
              <a:t>Daniel 9:27 </a:t>
            </a:r>
            <a:r>
              <a:rPr b="0" sz="4800"/>
              <a:t>NKJV</a:t>
            </a:r>
          </a:p>
        </p:txBody>
      </p:sp>
      <p:sp>
        <p:nvSpPr>
          <p:cNvPr id="361" name="“Then he [the Prince who is to come] shall confirm a [the,…"/>
          <p:cNvSpPr txBox="1"/>
          <p:nvPr>
            <p:ph type="body" idx="1"/>
          </p:nvPr>
        </p:nvSpPr>
        <p:spPr>
          <a:xfrm>
            <a:off x="1689100" y="3149600"/>
            <a:ext cx="21005800" cy="10447526"/>
          </a:xfrm>
          <a:prstGeom prst="rect">
            <a:avLst/>
          </a:prstGeom>
        </p:spPr>
        <p:txBody>
          <a:bodyPr anchor="t"/>
          <a:lstStyle/>
          <a:p>
            <a:pPr marL="0" indent="0" defTabSz="784225">
              <a:spcBef>
                <a:spcPts val="5600"/>
              </a:spcBef>
              <a:buSzTx/>
              <a:buNone/>
              <a:defRPr sz="6080">
                <a:latin typeface="Avenir Next Demi Bold"/>
                <a:ea typeface="Avenir Next Demi Bold"/>
                <a:cs typeface="Avenir Next Demi Bold"/>
                <a:sym typeface="Avenir Next Demi Bold"/>
              </a:defRPr>
            </a:pPr>
            <a:r>
              <a:rPr>
                <a:latin typeface="Avenir Next Medium"/>
                <a:ea typeface="Avenir Next Medium"/>
                <a:cs typeface="Avenir Next Medium"/>
                <a:sym typeface="Avenir Next Medium"/>
              </a:rPr>
              <a:t>“Then</a:t>
            </a:r>
            <a:r>
              <a:t> </a:t>
            </a:r>
            <a:r>
              <a:rPr>
                <a:solidFill>
                  <a:srgbClr val="FFFB00"/>
                </a:solidFill>
              </a:rPr>
              <a:t>he</a:t>
            </a:r>
            <a:r>
              <a:t> </a:t>
            </a:r>
            <a:r>
              <a:rPr i="1">
                <a:solidFill>
                  <a:srgbClr val="00F900"/>
                </a:solidFill>
                <a:latin typeface="Gill Sans"/>
                <a:ea typeface="Gill Sans"/>
                <a:cs typeface="Gill Sans"/>
                <a:sym typeface="Gill Sans"/>
              </a:rPr>
              <a:t>[the Prince who is to come]</a:t>
            </a:r>
            <a:r>
              <a:t> </a:t>
            </a:r>
            <a:r>
              <a:rPr>
                <a:latin typeface="Avenir Next Medium"/>
                <a:ea typeface="Avenir Next Medium"/>
                <a:cs typeface="Avenir Next Medium"/>
                <a:sym typeface="Avenir Next Medium"/>
              </a:rPr>
              <a:t>shall</a:t>
            </a:r>
            <a:r>
              <a:t> </a:t>
            </a:r>
            <a:r>
              <a:rPr>
                <a:solidFill>
                  <a:srgbClr val="FFFB00"/>
                </a:solidFill>
              </a:rPr>
              <a:t>confirm a</a:t>
            </a:r>
            <a:r>
              <a:t> </a:t>
            </a:r>
            <a:r>
              <a:rPr i="1">
                <a:solidFill>
                  <a:srgbClr val="00F900"/>
                </a:solidFill>
                <a:latin typeface="Gill Sans"/>
                <a:ea typeface="Gill Sans"/>
                <a:cs typeface="Gill Sans"/>
                <a:sym typeface="Gill Sans"/>
              </a:rPr>
              <a:t>[the, </a:t>
            </a:r>
            <a:endParaRPr i="1">
              <a:solidFill>
                <a:srgbClr val="00F900"/>
              </a:solidFill>
              <a:latin typeface="Gill Sans"/>
              <a:ea typeface="Gill Sans"/>
              <a:cs typeface="Gill Sans"/>
              <a:sym typeface="Gill Sans"/>
            </a:endParaRPr>
          </a:p>
          <a:p>
            <a:pPr marL="0" indent="0" defTabSz="434340">
              <a:spcBef>
                <a:spcPts val="1100"/>
              </a:spcBef>
              <a:buSzTx/>
              <a:buNone/>
              <a:defRPr sz="6080">
                <a:latin typeface="Avenir Next Demi Bold"/>
                <a:ea typeface="Avenir Next Demi Bold"/>
                <a:cs typeface="Avenir Next Demi Bold"/>
                <a:sym typeface="Avenir Next Demi Bold"/>
              </a:defRPr>
            </a:pPr>
            <a:r>
              <a:rPr i="1">
                <a:solidFill>
                  <a:srgbClr val="00F900"/>
                </a:solidFill>
                <a:latin typeface="Gill Sans"/>
                <a:ea typeface="Gill Sans"/>
                <a:cs typeface="Gill Sans"/>
                <a:sym typeface="Gill Sans"/>
              </a:rPr>
              <a:t>properly translated] [strong]</a:t>
            </a:r>
            <a:r>
              <a:t> </a:t>
            </a:r>
            <a:r>
              <a:rPr>
                <a:solidFill>
                  <a:srgbClr val="FFFB00"/>
                </a:solidFill>
              </a:rPr>
              <a:t>covenant</a:t>
            </a:r>
            <a:r>
              <a:t> </a:t>
            </a:r>
            <a:r>
              <a:rPr>
                <a:latin typeface="Avenir Next Medium"/>
                <a:ea typeface="Avenir Next Medium"/>
                <a:cs typeface="Avenir Next Medium"/>
                <a:sym typeface="Avenir Next Medium"/>
              </a:rPr>
              <a:t>with many for </a:t>
            </a:r>
            <a:r>
              <a:rPr>
                <a:solidFill>
                  <a:srgbClr val="FFFB00"/>
                </a:solidFill>
              </a:rPr>
              <a:t>one week</a:t>
            </a:r>
            <a:r>
              <a:rPr>
                <a:latin typeface="Avenir Next Medium"/>
                <a:ea typeface="Avenir Next Medium"/>
                <a:cs typeface="Avenir Next Medium"/>
                <a:sym typeface="Avenir Next Medium"/>
              </a:rPr>
              <a:t>;</a:t>
            </a:r>
            <a:r>
              <a:t> </a:t>
            </a:r>
            <a:r>
              <a:rPr>
                <a:latin typeface="Avenir Next Medium"/>
                <a:ea typeface="Avenir Next Medium"/>
                <a:cs typeface="Avenir Next Medium"/>
                <a:sym typeface="Avenir Next Medium"/>
              </a:rPr>
              <a:t>But in the </a:t>
            </a:r>
            <a:r>
              <a:rPr>
                <a:solidFill>
                  <a:srgbClr val="FFFB00"/>
                </a:solidFill>
              </a:rPr>
              <a:t>middle of the week</a:t>
            </a:r>
            <a:r>
              <a:t> </a:t>
            </a:r>
            <a:r>
              <a:rPr i="1">
                <a:solidFill>
                  <a:srgbClr val="00F900"/>
                </a:solidFill>
                <a:latin typeface="Gill Sans"/>
                <a:ea typeface="Gill Sans"/>
                <a:cs typeface="Gill Sans"/>
                <a:sym typeface="Gill Sans"/>
              </a:rPr>
              <a:t>[3.5 years after He was anointed]</a:t>
            </a:r>
            <a:r>
              <a:t> </a:t>
            </a:r>
            <a:r>
              <a:rPr>
                <a:latin typeface="Avenir Next Medium"/>
                <a:ea typeface="Avenir Next Medium"/>
                <a:cs typeface="Avenir Next Medium"/>
                <a:sym typeface="Avenir Next Medium"/>
              </a:rPr>
              <a:t>He</a:t>
            </a:r>
            <a:r>
              <a:t> </a:t>
            </a:r>
            <a:r>
              <a:rPr i="1">
                <a:solidFill>
                  <a:srgbClr val="00F900"/>
                </a:solidFill>
                <a:latin typeface="Gill Sans"/>
                <a:ea typeface="Gill Sans"/>
                <a:cs typeface="Gill Sans"/>
                <a:sym typeface="Gill Sans"/>
              </a:rPr>
              <a:t>[the Prince]</a:t>
            </a:r>
            <a:r>
              <a:t> </a:t>
            </a:r>
            <a:r>
              <a:rPr>
                <a:latin typeface="Avenir Next Medium"/>
                <a:ea typeface="Avenir Next Medium"/>
                <a:cs typeface="Avenir Next Medium"/>
                <a:sym typeface="Avenir Next Medium"/>
              </a:rPr>
              <a:t>shall bring an end to</a:t>
            </a:r>
            <a:r>
              <a:t> </a:t>
            </a:r>
            <a:r>
              <a:rPr>
                <a:solidFill>
                  <a:srgbClr val="FFFB00"/>
                </a:solidFill>
              </a:rPr>
              <a:t>sacrifice</a:t>
            </a:r>
            <a:r>
              <a:rPr>
                <a:latin typeface="Avenir Next Medium"/>
                <a:ea typeface="Avenir Next Medium"/>
                <a:cs typeface="Avenir Next Medium"/>
                <a:sym typeface="Avenir Next Medium"/>
              </a:rPr>
              <a:t> and</a:t>
            </a:r>
            <a:r>
              <a:t> </a:t>
            </a:r>
            <a:r>
              <a:rPr>
                <a:solidFill>
                  <a:srgbClr val="FFFB00"/>
                </a:solidFill>
              </a:rPr>
              <a:t>offering</a:t>
            </a:r>
            <a:r>
              <a:rPr>
                <a:latin typeface="Avenir Next Medium"/>
                <a:ea typeface="Avenir Next Medium"/>
                <a:cs typeface="Avenir Next Medium"/>
                <a:sym typeface="Avenir Next Medium"/>
              </a:rPr>
              <a:t>. and on the wing of </a:t>
            </a:r>
            <a:r>
              <a:rPr>
                <a:solidFill>
                  <a:srgbClr val="FFFB00"/>
                </a:solidFill>
              </a:rPr>
              <a:t>abominations</a:t>
            </a:r>
            <a:r>
              <a:t> </a:t>
            </a:r>
            <a:r>
              <a:rPr>
                <a:latin typeface="Avenir Next Medium"/>
                <a:ea typeface="Avenir Next Medium"/>
                <a:cs typeface="Avenir Next Medium"/>
                <a:sym typeface="Avenir Next Medium"/>
              </a:rPr>
              <a:t>shall be one who makes </a:t>
            </a:r>
            <a:r>
              <a:rPr>
                <a:solidFill>
                  <a:srgbClr val="FFFB00"/>
                </a:solidFill>
              </a:rPr>
              <a:t>desolate</a:t>
            </a:r>
            <a:r>
              <a:rPr>
                <a:latin typeface="Avenir Next Medium"/>
                <a:ea typeface="Avenir Next Medium"/>
                <a:cs typeface="Avenir Next Medium"/>
                <a:sym typeface="Avenir Next Medium"/>
              </a:rPr>
              <a:t>, even</a:t>
            </a:r>
            <a:r>
              <a:t> </a:t>
            </a:r>
            <a:r>
              <a:rPr>
                <a:solidFill>
                  <a:srgbClr val="FFFB00"/>
                </a:solidFill>
              </a:rPr>
              <a:t>until the consummation</a:t>
            </a:r>
            <a:r>
              <a:rPr>
                <a:latin typeface="Avenir Next Medium"/>
                <a:ea typeface="Avenir Next Medium"/>
                <a:cs typeface="Avenir Next Medium"/>
                <a:sym typeface="Avenir Next Medium"/>
              </a:rPr>
              <a:t>, which is </a:t>
            </a:r>
            <a:r>
              <a:rPr>
                <a:solidFill>
                  <a:srgbClr val="FFFB00"/>
                </a:solidFill>
              </a:rPr>
              <a:t>determined</a:t>
            </a:r>
            <a:r>
              <a:rPr>
                <a:latin typeface="Avenir Next Medium"/>
                <a:ea typeface="Avenir Next Medium"/>
                <a:cs typeface="Avenir Next Medium"/>
                <a:sym typeface="Avenir Next Medium"/>
              </a:rPr>
              <a:t>, is</a:t>
            </a:r>
            <a:r>
              <a:t> </a:t>
            </a:r>
            <a:r>
              <a:rPr>
                <a:solidFill>
                  <a:srgbClr val="FFFB00"/>
                </a:solidFill>
              </a:rPr>
              <a:t>poured out</a:t>
            </a:r>
            <a:r>
              <a:t> </a:t>
            </a:r>
            <a:r>
              <a:rPr i="1">
                <a:solidFill>
                  <a:srgbClr val="00F900"/>
                </a:solidFill>
                <a:latin typeface="Gill Sans"/>
                <a:ea typeface="Gill Sans"/>
                <a:cs typeface="Gill Sans"/>
                <a:sym typeface="Gill Sans"/>
              </a:rPr>
              <a:t>[wrath is poured out from </a:t>
            </a:r>
            <a:endParaRPr i="1">
              <a:solidFill>
                <a:srgbClr val="00F900"/>
              </a:solidFill>
              <a:latin typeface="Gill Sans"/>
              <a:ea typeface="Gill Sans"/>
              <a:cs typeface="Gill Sans"/>
              <a:sym typeface="Gill Sans"/>
            </a:endParaRPr>
          </a:p>
          <a:p>
            <a:pPr marL="0" indent="0" defTabSz="434340">
              <a:spcBef>
                <a:spcPts val="1100"/>
              </a:spcBef>
              <a:buSzTx/>
              <a:buNone/>
              <a:defRPr sz="6080">
                <a:latin typeface="Avenir Next Demi Bold"/>
                <a:ea typeface="Avenir Next Demi Bold"/>
                <a:cs typeface="Avenir Next Demi Bold"/>
                <a:sym typeface="Avenir Next Demi Bold"/>
              </a:defRPr>
            </a:pPr>
            <a:r>
              <a:rPr i="1">
                <a:solidFill>
                  <a:srgbClr val="00F900"/>
                </a:solidFill>
                <a:latin typeface="Gill Sans"/>
                <a:ea typeface="Gill Sans"/>
                <a:cs typeface="Gill Sans"/>
                <a:sym typeface="Gill Sans"/>
              </a:rPr>
              <a:t>the cup]</a:t>
            </a:r>
            <a:r>
              <a:t> </a:t>
            </a:r>
            <a:r>
              <a:rPr>
                <a:latin typeface="Avenir Next Medium"/>
                <a:ea typeface="Avenir Next Medium"/>
                <a:cs typeface="Avenir Next Medium"/>
                <a:sym typeface="Avenir Next Medium"/>
              </a:rPr>
              <a:t>on the</a:t>
            </a:r>
            <a:r>
              <a:t> </a:t>
            </a:r>
            <a:r>
              <a:rPr>
                <a:solidFill>
                  <a:srgbClr val="FFFB00"/>
                </a:solidFill>
              </a:rPr>
              <a:t>desolate</a:t>
            </a:r>
            <a:r>
              <a:rPr>
                <a:latin typeface="Avenir Next Medium"/>
                <a:ea typeface="Avenir Next Medium"/>
                <a:cs typeface="Avenir Next Medium"/>
                <a:sym typeface="Avenir Next Medium"/>
              </a:rP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Daniel 9:27 Notes"/>
          <p:cNvSpPr txBox="1"/>
          <p:nvPr>
            <p:ph type="title"/>
          </p:nvPr>
        </p:nvSpPr>
        <p:spPr>
          <a:prstGeom prst="rect">
            <a:avLst/>
          </a:prstGeom>
        </p:spPr>
        <p:txBody>
          <a:bodyPr/>
          <a:lstStyle/>
          <a:p>
            <a:pPr>
              <a:defRPr>
                <a:solidFill>
                  <a:srgbClr val="FFD479"/>
                </a:solidFill>
                <a:latin typeface="Avenir Next Demi Bold"/>
                <a:ea typeface="Avenir Next Demi Bold"/>
                <a:cs typeface="Avenir Next Demi Bold"/>
                <a:sym typeface="Avenir Next Demi Bold"/>
              </a:defRPr>
            </a:pPr>
            <a:r>
              <a:t>Daniel 9:27 </a:t>
            </a:r>
            <a:r>
              <a:rPr b="1">
                <a:latin typeface="Avenir Next Regular"/>
                <a:ea typeface="Avenir Next Regular"/>
                <a:cs typeface="Avenir Next Regular"/>
                <a:sym typeface="Avenir Next Regular"/>
              </a:rPr>
              <a:t>Notes</a:t>
            </a:r>
          </a:p>
        </p:txBody>
      </p:sp>
      <p:sp>
        <p:nvSpPr>
          <p:cNvPr id="364" name="Note: Thus there was no sacrifice or offering in the temple the day that Jesus died. The Jews should have understood the typology. They should have ceased their sacrifices then and there but they continued them even though in the sight of God they had co"/>
          <p:cNvSpPr txBox="1"/>
          <p:nvPr/>
        </p:nvSpPr>
        <p:spPr>
          <a:xfrm>
            <a:off x="1689100" y="2839962"/>
            <a:ext cx="21005800" cy="673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0"/>
              </a:spcBef>
              <a:defRPr i="1" sz="6400">
                <a:latin typeface="Avenir Next Regular"/>
                <a:ea typeface="Avenir Next Regular"/>
                <a:cs typeface="Avenir Next Regular"/>
                <a:sym typeface="Avenir Next Regular"/>
              </a:defRPr>
            </a:pPr>
            <a:r>
              <a:rPr b="1">
                <a:solidFill>
                  <a:srgbClr val="FFD479"/>
                </a:solidFill>
              </a:rPr>
              <a:t>Note</a:t>
            </a:r>
            <a:r>
              <a:t>: Thus there was </a:t>
            </a:r>
            <a:r>
              <a:rPr b="1">
                <a:solidFill>
                  <a:srgbClr val="00FDFF"/>
                </a:solidFill>
              </a:rPr>
              <a:t>no sacrifice or offering</a:t>
            </a:r>
            <a:r>
              <a:rPr b="1"/>
              <a:t> </a:t>
            </a:r>
            <a:r>
              <a:t>in the temple the day </a:t>
            </a:r>
            <a:r>
              <a:rPr b="1">
                <a:solidFill>
                  <a:srgbClr val="00FDFF"/>
                </a:solidFill>
              </a:rPr>
              <a:t>that Jesus died</a:t>
            </a:r>
            <a:r>
              <a:t>. The Jews </a:t>
            </a:r>
            <a:r>
              <a:rPr b="1">
                <a:solidFill>
                  <a:srgbClr val="00FDFF"/>
                </a:solidFill>
              </a:rPr>
              <a:t>should have understood</a:t>
            </a:r>
            <a:r>
              <a:rPr b="1"/>
              <a:t> </a:t>
            </a:r>
            <a:r>
              <a:t>the typology. They </a:t>
            </a:r>
            <a:r>
              <a:rPr b="1">
                <a:solidFill>
                  <a:srgbClr val="00FDFF"/>
                </a:solidFill>
              </a:rPr>
              <a:t>should have ceased</a:t>
            </a:r>
            <a:r>
              <a:rPr b="1"/>
              <a:t> </a:t>
            </a:r>
            <a:r>
              <a:t>their sacrifices then and there but they </a:t>
            </a:r>
            <a:r>
              <a:rPr b="1">
                <a:solidFill>
                  <a:srgbClr val="00FDFF"/>
                </a:solidFill>
              </a:rPr>
              <a:t>continued them</a:t>
            </a:r>
            <a:r>
              <a:rPr b="1"/>
              <a:t> </a:t>
            </a:r>
            <a:r>
              <a:t>even though in the sight of God they had come</a:t>
            </a:r>
            <a:r>
              <a:rPr>
                <a:solidFill>
                  <a:srgbClr val="00FDFF"/>
                </a:solidFill>
              </a:rPr>
              <a:t> </a:t>
            </a:r>
            <a:r>
              <a:rPr b="1">
                <a:solidFill>
                  <a:srgbClr val="00FDFF"/>
                </a:solidFill>
              </a:rPr>
              <a:t>to an end</a:t>
            </a:r>
            <a:r>
              <a:rPr b="1"/>
              <a:t> </a:t>
            </a:r>
            <a:r>
              <a:t>and were worthless.</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366" name="18 70 Weeks Color Chart.pdf" descr="18 70 Weeks Color Chart.pdf"/>
          <p:cNvPicPr>
            <a:picLocks noChangeAspect="1"/>
          </p:cNvPicPr>
          <p:nvPr/>
        </p:nvPicPr>
        <p:blipFill>
          <a:blip r:embed="rId2">
            <a:extLst/>
          </a:blip>
          <a:srcRect l="0" t="7758" r="0" b="11011"/>
          <a:stretch>
            <a:fillRect/>
          </a:stretch>
        </p:blipFill>
        <p:spPr>
          <a:xfrm>
            <a:off x="1266229" y="0"/>
            <a:ext cx="21851650" cy="137160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368" name="Image" descr="Image"/>
          <p:cNvPicPr>
            <a:picLocks noChangeAspect="1"/>
          </p:cNvPicPr>
          <p:nvPr/>
        </p:nvPicPr>
        <p:blipFill>
          <a:blip r:embed="rId2">
            <a:extLst/>
          </a:blip>
          <a:stretch>
            <a:fillRect/>
          </a:stretch>
        </p:blipFill>
        <p:spPr>
          <a:xfrm>
            <a:off x="2487065" y="0"/>
            <a:ext cx="19409871" cy="13716000"/>
          </a:xfrm>
          <a:prstGeom prst="rect">
            <a:avLst/>
          </a:prstGeom>
          <a:ln w="12700">
            <a:miter lim="400000"/>
          </a:ln>
        </p:spPr>
      </p:pic>
      <p:grpSp>
        <p:nvGrpSpPr>
          <p:cNvPr id="373" name="Group"/>
          <p:cNvGrpSpPr/>
          <p:nvPr/>
        </p:nvGrpSpPr>
        <p:grpSpPr>
          <a:xfrm>
            <a:off x="12458095" y="5246914"/>
            <a:ext cx="7086143" cy="2762553"/>
            <a:chOff x="0" y="0"/>
            <a:chExt cx="7086142" cy="2762552"/>
          </a:xfrm>
        </p:grpSpPr>
        <p:sp>
          <p:nvSpPr>
            <p:cNvPr id="369" name="Rectangle"/>
            <p:cNvSpPr/>
            <p:nvPr/>
          </p:nvSpPr>
          <p:spPr>
            <a:xfrm>
              <a:off x="0" y="702354"/>
              <a:ext cx="6454417" cy="203620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70" name="Rectangle"/>
            <p:cNvSpPr/>
            <p:nvPr/>
          </p:nvSpPr>
          <p:spPr>
            <a:xfrm>
              <a:off x="1393370" y="0"/>
              <a:ext cx="3948640" cy="12700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71" name="Rectangle"/>
            <p:cNvSpPr/>
            <p:nvPr/>
          </p:nvSpPr>
          <p:spPr>
            <a:xfrm>
              <a:off x="2855684" y="1621679"/>
              <a:ext cx="3948640" cy="78164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72" name="Rectangle"/>
            <p:cNvSpPr/>
            <p:nvPr/>
          </p:nvSpPr>
          <p:spPr>
            <a:xfrm>
              <a:off x="3137503" y="2311117"/>
              <a:ext cx="3948640" cy="45143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nvGrpSpPr>
          <p:cNvPr id="377" name="Group"/>
          <p:cNvGrpSpPr/>
          <p:nvPr/>
        </p:nvGrpSpPr>
        <p:grpSpPr>
          <a:xfrm>
            <a:off x="12101285" y="8146974"/>
            <a:ext cx="7442953" cy="4731325"/>
            <a:chOff x="0" y="0"/>
            <a:chExt cx="7442951" cy="4731324"/>
          </a:xfrm>
        </p:grpSpPr>
        <p:sp>
          <p:nvSpPr>
            <p:cNvPr id="374" name="Rectangle"/>
            <p:cNvSpPr/>
            <p:nvPr/>
          </p:nvSpPr>
          <p:spPr>
            <a:xfrm>
              <a:off x="0" y="0"/>
              <a:ext cx="5987362" cy="473132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75" name="Rectangle"/>
            <p:cNvSpPr/>
            <p:nvPr/>
          </p:nvSpPr>
          <p:spPr>
            <a:xfrm>
              <a:off x="3494312" y="2514"/>
              <a:ext cx="3948640" cy="6229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76" name="Rectangle"/>
            <p:cNvSpPr/>
            <p:nvPr/>
          </p:nvSpPr>
          <p:spPr>
            <a:xfrm>
              <a:off x="3212493" y="458505"/>
              <a:ext cx="4024841" cy="6864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sp>
        <p:nvSpPr>
          <p:cNvPr id="378" name="Line"/>
          <p:cNvSpPr/>
          <p:nvPr/>
        </p:nvSpPr>
        <p:spPr>
          <a:xfrm>
            <a:off x="12015764" y="8058770"/>
            <a:ext cx="7594644" cy="25400"/>
          </a:xfrm>
          <a:prstGeom prst="line">
            <a:avLst/>
          </a:prstGeom>
          <a:ln w="127000">
            <a:solidFill>
              <a:srgbClr val="3333CC"/>
            </a:solidFill>
            <a:miter lim="400000"/>
          </a:ln>
          <a:effectLst>
            <a:reflection blurRad="0" stA="50000" stPos="0" endA="0" endPos="40000" dist="0" dir="5400000" fadeDir="5400000" sx="100000" sy="-100000" kx="0" ky="0" algn="bl" rotWithShape="0"/>
          </a:effectLst>
        </p:spPr>
        <p:txBody>
          <a:bodyPr lIns="50800" tIns="50800" rIns="50800" bIns="50800" anchor="ctr"/>
          <a:lstStyle/>
          <a:p>
            <a:pPr/>
          </a:p>
        </p:txBody>
      </p:sp>
      <p:sp>
        <p:nvSpPr>
          <p:cNvPr id="379" name="Rectangle"/>
          <p:cNvSpPr/>
          <p:nvPr/>
        </p:nvSpPr>
        <p:spPr>
          <a:xfrm>
            <a:off x="8529561" y="1182914"/>
            <a:ext cx="7442952" cy="1270001"/>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0" name="Rectangle"/>
          <p:cNvSpPr/>
          <p:nvPr/>
        </p:nvSpPr>
        <p:spPr>
          <a:xfrm>
            <a:off x="11896876" y="7143447"/>
            <a:ext cx="9999244" cy="5841878"/>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1" name="Rectangle"/>
          <p:cNvSpPr/>
          <p:nvPr/>
        </p:nvSpPr>
        <p:spPr>
          <a:xfrm>
            <a:off x="12496800" y="2382761"/>
            <a:ext cx="9605886" cy="6219195"/>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2" name="Rectangle"/>
          <p:cNvSpPr/>
          <p:nvPr/>
        </p:nvSpPr>
        <p:spPr>
          <a:xfrm>
            <a:off x="9032723" y="2131180"/>
            <a:ext cx="4883537" cy="1270001"/>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3" name="Rectangle"/>
          <p:cNvSpPr/>
          <p:nvPr/>
        </p:nvSpPr>
        <p:spPr>
          <a:xfrm>
            <a:off x="4696983" y="2942548"/>
            <a:ext cx="4653072" cy="3600429"/>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4" name="Rectangle"/>
          <p:cNvSpPr/>
          <p:nvPr/>
        </p:nvSpPr>
        <p:spPr>
          <a:xfrm>
            <a:off x="4702175" y="7412794"/>
            <a:ext cx="342959" cy="578318"/>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5" name="Rectangle"/>
          <p:cNvSpPr/>
          <p:nvPr/>
        </p:nvSpPr>
        <p:spPr>
          <a:xfrm>
            <a:off x="4689475" y="6737543"/>
            <a:ext cx="342959" cy="480690"/>
          </a:xfrm>
          <a:prstGeom prst="rect">
            <a:avLst/>
          </a:prstGeom>
          <a:solidFill>
            <a:srgbClr val="FFFFFF"/>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6" name="Rectangle"/>
          <p:cNvSpPr/>
          <p:nvPr/>
        </p:nvSpPr>
        <p:spPr>
          <a:xfrm>
            <a:off x="3556000" y="3120260"/>
            <a:ext cx="9232390" cy="9902420"/>
          </a:xfrm>
          <a:prstGeom prst="rect">
            <a:avLst/>
          </a:prstGeom>
          <a:ln w="25400">
            <a:solidFill>
              <a:srgbClr val="000000"/>
            </a:solidFill>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387" name="mareh"/>
          <p:cNvSpPr txBox="1"/>
          <p:nvPr/>
        </p:nvSpPr>
        <p:spPr>
          <a:xfrm>
            <a:off x="3783517" y="3362778"/>
            <a:ext cx="2507184"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400">
                <a:solidFill>
                  <a:srgbClr val="000000"/>
                </a:solidFill>
                <a:latin typeface="Avenir Next Demi Bold"/>
                <a:ea typeface="Avenir Next Demi Bold"/>
                <a:cs typeface="Avenir Next Demi Bold"/>
                <a:sym typeface="Avenir Next Demi Bold"/>
              </a:defRPr>
            </a:lvl1pPr>
          </a:lstStyle>
          <a:p>
            <a:pPr/>
            <a:r>
              <a:t>mareh</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405" name="Group"/>
          <p:cNvGrpSpPr/>
          <p:nvPr/>
        </p:nvGrpSpPr>
        <p:grpSpPr>
          <a:xfrm>
            <a:off x="1691613" y="-1251214"/>
            <a:ext cx="21000774" cy="14840214"/>
            <a:chOff x="0" y="0"/>
            <a:chExt cx="21000772" cy="14840213"/>
          </a:xfrm>
        </p:grpSpPr>
        <p:pic>
          <p:nvPicPr>
            <p:cNvPr id="389" name="Image" descr="Image"/>
            <p:cNvPicPr>
              <a:picLocks noChangeAspect="1"/>
            </p:cNvPicPr>
            <p:nvPr/>
          </p:nvPicPr>
          <p:blipFill>
            <a:blip r:embed="rId2">
              <a:extLst/>
            </a:blip>
            <a:stretch>
              <a:fillRect/>
            </a:stretch>
          </p:blipFill>
          <p:spPr>
            <a:xfrm>
              <a:off x="0" y="0"/>
              <a:ext cx="21000773" cy="14840214"/>
            </a:xfrm>
            <a:prstGeom prst="rect">
              <a:avLst/>
            </a:prstGeom>
            <a:ln w="12700" cap="flat">
              <a:noFill/>
              <a:miter lim="400000"/>
            </a:ln>
            <a:effectLst/>
          </p:spPr>
        </p:pic>
        <p:grpSp>
          <p:nvGrpSpPr>
            <p:cNvPr id="394" name="Group"/>
            <p:cNvGrpSpPr/>
            <p:nvPr/>
          </p:nvGrpSpPr>
          <p:grpSpPr>
            <a:xfrm>
              <a:off x="10788291" y="5676970"/>
              <a:ext cx="7666948" cy="2988982"/>
              <a:chOff x="0" y="0"/>
              <a:chExt cx="7666947" cy="2988980"/>
            </a:xfrm>
          </p:grpSpPr>
          <p:sp>
            <p:nvSpPr>
              <p:cNvPr id="390" name="Rectangle"/>
              <p:cNvSpPr/>
              <p:nvPr/>
            </p:nvSpPr>
            <p:spPr>
              <a:xfrm>
                <a:off x="0" y="759922"/>
                <a:ext cx="6983445" cy="2203099"/>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91" name="Rectangle"/>
              <p:cNvSpPr/>
              <p:nvPr/>
            </p:nvSpPr>
            <p:spPr>
              <a:xfrm>
                <a:off x="1507576" y="0"/>
                <a:ext cx="4272285" cy="1374094"/>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92" name="Rectangle"/>
              <p:cNvSpPr/>
              <p:nvPr/>
            </p:nvSpPr>
            <p:spPr>
              <a:xfrm>
                <a:off x="3089746" y="1754598"/>
                <a:ext cx="4272285" cy="845712"/>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93" name="Rectangle"/>
              <p:cNvSpPr/>
              <p:nvPr/>
            </p:nvSpPr>
            <p:spPr>
              <a:xfrm>
                <a:off x="3394664" y="2500545"/>
                <a:ext cx="4272284" cy="48843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nvGrpSpPr>
            <p:cNvPr id="398" name="Group"/>
            <p:cNvGrpSpPr/>
            <p:nvPr/>
          </p:nvGrpSpPr>
          <p:grpSpPr>
            <a:xfrm>
              <a:off x="10402236" y="8814730"/>
              <a:ext cx="8053004" cy="5119122"/>
              <a:chOff x="0" y="0"/>
              <a:chExt cx="8053002" cy="5119121"/>
            </a:xfrm>
          </p:grpSpPr>
          <p:sp>
            <p:nvSpPr>
              <p:cNvPr id="395" name="Rectangle"/>
              <p:cNvSpPr/>
              <p:nvPr/>
            </p:nvSpPr>
            <p:spPr>
              <a:xfrm>
                <a:off x="0" y="0"/>
                <a:ext cx="6478107" cy="5119122"/>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96" name="Rectangle"/>
              <p:cNvSpPr/>
              <p:nvPr/>
            </p:nvSpPr>
            <p:spPr>
              <a:xfrm>
                <a:off x="3780718" y="2720"/>
                <a:ext cx="4272285" cy="67405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397" name="Rectangle"/>
              <p:cNvSpPr/>
              <p:nvPr/>
            </p:nvSpPr>
            <p:spPr>
              <a:xfrm>
                <a:off x="3475801" y="496086"/>
                <a:ext cx="4354730" cy="742762"/>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sp>
          <p:nvSpPr>
            <p:cNvPr id="399" name="Line"/>
            <p:cNvSpPr/>
            <p:nvPr/>
          </p:nvSpPr>
          <p:spPr>
            <a:xfrm>
              <a:off x="10309705" y="8719296"/>
              <a:ext cx="8217128" cy="27483"/>
            </a:xfrm>
            <a:prstGeom prst="line">
              <a:avLst/>
            </a:prstGeom>
            <a:noFill/>
            <a:ln w="127000" cap="flat">
              <a:solidFill>
                <a:srgbClr val="3333CC"/>
              </a:solidFill>
              <a:prstDash val="solid"/>
              <a:miter lim="400000"/>
            </a:ln>
            <a:effectLst>
              <a:reflection blurRad="0" stA="50000" stPos="0" endA="0" endPos="40000" dist="0" dir="5400000" fadeDir="5400000" sx="100000" sy="-100000" kx="0" ky="0" algn="bl" rotWithShape="0"/>
            </a:effectLst>
          </p:spPr>
          <p:txBody>
            <a:bodyPr wrap="square" lIns="50800" tIns="50800" rIns="50800" bIns="50800" numCol="1" anchor="ctr">
              <a:noAutofit/>
            </a:bodyPr>
            <a:lstStyle/>
            <a:p>
              <a:pPr/>
            </a:p>
          </p:txBody>
        </p:sp>
        <p:sp>
          <p:nvSpPr>
            <p:cNvPr id="400" name="Rectangle"/>
            <p:cNvSpPr/>
            <p:nvPr/>
          </p:nvSpPr>
          <p:spPr>
            <a:xfrm>
              <a:off x="1156548" y="3376008"/>
              <a:ext cx="9989109" cy="10714059"/>
            </a:xfrm>
            <a:prstGeom prst="rect">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401" name="Rectangle"/>
            <p:cNvSpPr/>
            <p:nvPr/>
          </p:nvSpPr>
          <p:spPr>
            <a:xfrm>
              <a:off x="6537760" y="1279870"/>
              <a:ext cx="8053003" cy="1374095"/>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402" name="mareh"/>
            <p:cNvSpPr txBox="1"/>
            <p:nvPr/>
          </p:nvSpPr>
          <p:spPr>
            <a:xfrm>
              <a:off x="1402713" y="3638404"/>
              <a:ext cx="2712682" cy="130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6400">
                  <a:solidFill>
                    <a:srgbClr val="000000"/>
                  </a:solidFill>
                  <a:latin typeface="Avenir Next Demi Bold"/>
                  <a:ea typeface="Avenir Next Demi Bold"/>
                  <a:cs typeface="Avenir Next Demi Bold"/>
                  <a:sym typeface="Avenir Next Demi Bold"/>
                </a:defRPr>
              </a:lvl1pPr>
            </a:lstStyle>
            <a:p>
              <a:pPr/>
              <a:r>
                <a:t>mareh</a:t>
              </a:r>
            </a:p>
          </p:txBody>
        </p:sp>
        <p:sp>
          <p:nvSpPr>
            <p:cNvPr id="403" name="Rectangle"/>
            <p:cNvSpPr/>
            <p:nvPr/>
          </p:nvSpPr>
          <p:spPr>
            <a:xfrm>
              <a:off x="519587" y="1961783"/>
              <a:ext cx="19961598" cy="12470872"/>
            </a:xfrm>
            <a:prstGeom prst="rect">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404" name="chazon"/>
            <p:cNvSpPr txBox="1"/>
            <p:nvPr/>
          </p:nvSpPr>
          <p:spPr>
            <a:xfrm>
              <a:off x="16924987" y="2277397"/>
              <a:ext cx="3022237" cy="130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6400">
                  <a:solidFill>
                    <a:srgbClr val="000000"/>
                  </a:solidFill>
                  <a:latin typeface="Avenir Next Demi Bold"/>
                  <a:ea typeface="Avenir Next Demi Bold"/>
                  <a:cs typeface="Avenir Next Demi Bold"/>
                  <a:sym typeface="Avenir Next Demi Bold"/>
                </a:defRPr>
              </a:lvl1pPr>
            </a:lstStyle>
            <a:p>
              <a:pPr/>
              <a:r>
                <a:t>chazon</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Daniel 8, 9"/>
          <p:cNvSpPr txBox="1"/>
          <p:nvPr>
            <p:ph type="title"/>
          </p:nvPr>
        </p:nvSpPr>
        <p:spPr>
          <a:prstGeom prst="rect">
            <a:avLst/>
          </a:prstGeom>
        </p:spPr>
        <p:txBody>
          <a:bodyPr/>
          <a:lstStyle>
            <a:lvl1pPr>
              <a:defRPr b="1">
                <a:solidFill>
                  <a:srgbClr val="FFD479"/>
                </a:solidFill>
                <a:latin typeface="Avenir Next Regular"/>
                <a:ea typeface="Avenir Next Regular"/>
                <a:cs typeface="Avenir Next Regular"/>
                <a:sym typeface="Avenir Next Regular"/>
              </a:defRPr>
            </a:lvl1pPr>
          </a:lstStyle>
          <a:p>
            <a:pPr/>
            <a:r>
              <a:t>Daniel 8, 9</a:t>
            </a:r>
          </a:p>
        </p:txBody>
      </p:sp>
      <p:pic>
        <p:nvPicPr>
          <p:cNvPr id="408" name="Image" descr="Image"/>
          <p:cNvPicPr>
            <a:picLocks noChangeAspect="1"/>
          </p:cNvPicPr>
          <p:nvPr/>
        </p:nvPicPr>
        <p:blipFill>
          <a:blip r:embed="rId2">
            <a:extLst/>
          </a:blip>
          <a:stretch>
            <a:fillRect/>
          </a:stretch>
        </p:blipFill>
        <p:spPr>
          <a:xfrm>
            <a:off x="295820" y="4820772"/>
            <a:ext cx="6502401" cy="6502401"/>
          </a:xfrm>
          <a:prstGeom prst="rect">
            <a:avLst/>
          </a:prstGeom>
          <a:ln w="12700">
            <a:miter lim="400000"/>
          </a:ln>
        </p:spPr>
      </p:pic>
      <p:pic>
        <p:nvPicPr>
          <p:cNvPr id="409" name="Image" descr="Image"/>
          <p:cNvPicPr>
            <a:picLocks noChangeAspect="1"/>
          </p:cNvPicPr>
          <p:nvPr/>
        </p:nvPicPr>
        <p:blipFill>
          <a:blip r:embed="rId2">
            <a:extLst/>
          </a:blip>
          <a:stretch>
            <a:fillRect/>
          </a:stretch>
        </p:blipFill>
        <p:spPr>
          <a:xfrm>
            <a:off x="6621446" y="4820772"/>
            <a:ext cx="6502401" cy="6502401"/>
          </a:xfrm>
          <a:prstGeom prst="rect">
            <a:avLst/>
          </a:prstGeom>
          <a:ln w="12700">
            <a:miter lim="400000"/>
          </a:ln>
        </p:spPr>
      </p:pic>
      <p:pic>
        <p:nvPicPr>
          <p:cNvPr id="410" name="Image" descr="Image"/>
          <p:cNvPicPr>
            <a:picLocks noChangeAspect="1"/>
          </p:cNvPicPr>
          <p:nvPr/>
        </p:nvPicPr>
        <p:blipFill>
          <a:blip r:embed="rId2">
            <a:extLst/>
          </a:blip>
          <a:stretch>
            <a:fillRect/>
          </a:stretch>
        </p:blipFill>
        <p:spPr>
          <a:xfrm>
            <a:off x="17585779" y="4820772"/>
            <a:ext cx="6502401" cy="6502401"/>
          </a:xfrm>
          <a:prstGeom prst="rect">
            <a:avLst/>
          </a:prstGeom>
          <a:ln w="12700">
            <a:miter lim="400000"/>
          </a:ln>
        </p:spPr>
      </p:pic>
      <p:sp>
        <p:nvSpPr>
          <p:cNvPr id="411" name="Line"/>
          <p:cNvSpPr/>
          <p:nvPr/>
        </p:nvSpPr>
        <p:spPr>
          <a:xfrm>
            <a:off x="3512575" y="5840602"/>
            <a:ext cx="17369785" cy="1"/>
          </a:xfrm>
          <a:prstGeom prst="line">
            <a:avLst/>
          </a:prstGeom>
          <a:ln w="127000">
            <a:solidFill>
              <a:srgbClr val="FFFFFF"/>
            </a:solidFill>
            <a:miter lim="400000"/>
            <a:tailEnd type="stealth"/>
          </a:ln>
        </p:spPr>
        <p:txBody>
          <a:bodyPr lIns="50800" tIns="50800" rIns="50800" bIns="50800" anchor="ctr"/>
          <a:lstStyle/>
          <a:p>
            <a:pPr algn="ctr">
              <a:spcBef>
                <a:spcPts val="0"/>
              </a:spcBef>
              <a:defRPr b="1" sz="3000"/>
            </a:pPr>
          </a:p>
        </p:txBody>
      </p:sp>
      <p:sp>
        <p:nvSpPr>
          <p:cNvPr id="412" name="Line"/>
          <p:cNvSpPr/>
          <p:nvPr/>
        </p:nvSpPr>
        <p:spPr>
          <a:xfrm>
            <a:off x="3960586" y="7274610"/>
            <a:ext cx="5454214" cy="1"/>
          </a:xfrm>
          <a:prstGeom prst="line">
            <a:avLst/>
          </a:prstGeom>
          <a:ln w="127000">
            <a:solidFill>
              <a:srgbClr val="FFFFFF"/>
            </a:solidFill>
            <a:miter lim="400000"/>
            <a:tailEnd type="stealth"/>
          </a:ln>
        </p:spPr>
        <p:txBody>
          <a:bodyPr lIns="50800" tIns="50800" rIns="50800" bIns="50800" anchor="ctr"/>
          <a:lstStyle/>
          <a:p>
            <a:pPr algn="ctr">
              <a:spcBef>
                <a:spcPts val="0"/>
              </a:spcBef>
              <a:defRPr b="1" sz="3000"/>
            </a:pPr>
          </a:p>
        </p:txBody>
      </p:sp>
      <p:sp>
        <p:nvSpPr>
          <p:cNvPr id="413" name="2300 Years"/>
          <p:cNvSpPr txBox="1"/>
          <p:nvPr/>
        </p:nvSpPr>
        <p:spPr>
          <a:xfrm>
            <a:off x="10087185" y="4272427"/>
            <a:ext cx="4220566"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6400">
                <a:solidFill>
                  <a:srgbClr val="FFFB00"/>
                </a:solidFill>
                <a:latin typeface="Avenir Next Medium"/>
                <a:ea typeface="Avenir Next Medium"/>
                <a:cs typeface="Avenir Next Medium"/>
                <a:sym typeface="Avenir Next Medium"/>
              </a:defRPr>
            </a:lvl1pPr>
          </a:lstStyle>
          <a:p>
            <a:pPr/>
            <a:r>
              <a:t>2300 Years</a:t>
            </a:r>
          </a:p>
        </p:txBody>
      </p:sp>
      <p:sp>
        <p:nvSpPr>
          <p:cNvPr id="414" name="490 Years"/>
          <p:cNvSpPr txBox="1"/>
          <p:nvPr/>
        </p:nvSpPr>
        <p:spPr>
          <a:xfrm>
            <a:off x="4544719" y="6000397"/>
            <a:ext cx="3736950" cy="1206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6400">
                <a:solidFill>
                  <a:srgbClr val="FFFB00"/>
                </a:solidFill>
                <a:latin typeface="Avenir Next Medium"/>
                <a:ea typeface="Avenir Next Medium"/>
                <a:cs typeface="Avenir Next Medium"/>
                <a:sym typeface="Avenir Next Medium"/>
              </a:defRPr>
            </a:lvl1pPr>
          </a:lstStyle>
          <a:p>
            <a:pPr/>
            <a:r>
              <a:t>490 Years</a:t>
            </a:r>
          </a:p>
        </p:txBody>
      </p:sp>
      <p:sp>
        <p:nvSpPr>
          <p:cNvPr id="415" name="Literal Israel"/>
          <p:cNvSpPr txBox="1"/>
          <p:nvPr/>
        </p:nvSpPr>
        <p:spPr>
          <a:xfrm>
            <a:off x="4474321" y="10926211"/>
            <a:ext cx="4426745" cy="100687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1" sz="6400">
                <a:solidFill>
                  <a:srgbClr val="00F900"/>
                </a:solidFill>
                <a:latin typeface="Times New Roman"/>
                <a:ea typeface="Times New Roman"/>
                <a:cs typeface="Times New Roman"/>
                <a:sym typeface="Times New Roman"/>
              </a:defRPr>
            </a:lvl1pPr>
          </a:lstStyle>
          <a:p>
            <a:pPr/>
            <a:r>
              <a:t>Literal Israel</a:t>
            </a:r>
          </a:p>
        </p:txBody>
      </p:sp>
      <p:sp>
        <p:nvSpPr>
          <p:cNvPr id="416" name="Spiritual Israel"/>
          <p:cNvSpPr txBox="1"/>
          <p:nvPr/>
        </p:nvSpPr>
        <p:spPr>
          <a:xfrm>
            <a:off x="12825330" y="10926211"/>
            <a:ext cx="5058966" cy="100687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i="1" sz="6400">
                <a:solidFill>
                  <a:srgbClr val="00F900"/>
                </a:solidFill>
                <a:latin typeface="Times New Roman"/>
                <a:ea typeface="Times New Roman"/>
                <a:cs typeface="Times New Roman"/>
                <a:sym typeface="Times New Roman"/>
              </a:defRPr>
            </a:lvl1pPr>
          </a:lstStyle>
          <a:p>
            <a:pPr/>
            <a:r>
              <a:t>Spiritual Israel</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8" name="rhpas1081.jpg" descr="rhpas1081.jpg"/>
          <p:cNvPicPr>
            <a:picLocks noChangeAspect="1"/>
          </p:cNvPicPr>
          <p:nvPr/>
        </p:nvPicPr>
        <p:blipFill>
          <a:blip r:embed="rId2">
            <a:extLst/>
          </a:blip>
          <a:stretch>
            <a:fillRect/>
          </a:stretch>
        </p:blipFill>
        <p:spPr>
          <a:xfrm>
            <a:off x="7429003" y="707548"/>
            <a:ext cx="9525994" cy="1230090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18"/>
                                        </p:tgtEl>
                                        <p:attrNameLst>
                                          <p:attrName>style.visibility</p:attrName>
                                        </p:attrNameLst>
                                      </p:cBhvr>
                                      <p:to>
                                        <p:strVal val="visible"/>
                                      </p:to>
                                    </p:set>
                                    <p:animEffect filter="fade" transition="in">
                                      <p:cBhvr>
                                        <p:cTn id="7"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8"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22" name="Group"/>
          <p:cNvGrpSpPr/>
          <p:nvPr/>
        </p:nvGrpSpPr>
        <p:grpSpPr>
          <a:xfrm>
            <a:off x="12376150" y="1130300"/>
            <a:ext cx="11112500" cy="11112500"/>
            <a:chOff x="0" y="0"/>
            <a:chExt cx="11112500" cy="11112500"/>
          </a:xfrm>
        </p:grpSpPr>
        <p:sp>
          <p:nvSpPr>
            <p:cNvPr id="420" name="Square"/>
            <p:cNvSpPr/>
            <p:nvPr/>
          </p:nvSpPr>
          <p:spPr>
            <a:xfrm>
              <a:off x="0" y="0"/>
              <a:ext cx="11112500" cy="111125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pic>
          <p:nvPicPr>
            <p:cNvPr id="421" name="puzzle.jpg" descr="puzzle.jpg"/>
            <p:cNvPicPr>
              <a:picLocks noChangeAspect="0"/>
            </p:cNvPicPr>
            <p:nvPr/>
          </p:nvPicPr>
          <p:blipFill>
            <a:blip r:embed="rId2">
              <a:extLst/>
            </a:blip>
            <a:srcRect l="12123" t="12368" r="14715" b="14758"/>
            <a:stretch>
              <a:fillRect/>
            </a:stretch>
          </p:blipFill>
          <p:spPr>
            <a:xfrm>
              <a:off x="1530349" y="1530350"/>
              <a:ext cx="8051801" cy="8051800"/>
            </a:xfrm>
            <a:prstGeom prst="rect">
              <a:avLst/>
            </a:prstGeom>
            <a:ln w="12700" cap="flat">
              <a:noFill/>
              <a:miter lim="400000"/>
            </a:ln>
            <a:effectLst/>
          </p:spPr>
        </p:pic>
      </p:grpSp>
      <p:sp>
        <p:nvSpPr>
          <p:cNvPr id="423" name="Puzzle"/>
          <p:cNvSpPr txBox="1"/>
          <p:nvPr>
            <p:ph type="title"/>
          </p:nvPr>
        </p:nvSpPr>
        <p:spPr>
          <a:prstGeom prst="rect">
            <a:avLst/>
          </a:prstGeom>
        </p:spPr>
        <p:txBody>
          <a:bodyPr/>
          <a:lstStyle>
            <a:lvl1pPr>
              <a:defRPr b="1">
                <a:latin typeface="Avenir Next Regular"/>
                <a:ea typeface="Avenir Next Regular"/>
                <a:cs typeface="Avenir Next Regular"/>
                <a:sym typeface="Avenir Next Regular"/>
              </a:defRPr>
            </a:lvl1pPr>
          </a:lstStyle>
          <a:p>
            <a:pPr/>
            <a:r>
              <a:t>Puzzle</a:t>
            </a:r>
          </a:p>
        </p:txBody>
      </p:sp>
      <p:sp>
        <p:nvSpPr>
          <p:cNvPr id="424" name="Rectangle"/>
          <p:cNvSpPr/>
          <p:nvPr/>
        </p:nvSpPr>
        <p:spPr>
          <a:xfrm>
            <a:off x="20062699" y="2784396"/>
            <a:ext cx="1895766" cy="3590818"/>
          </a:xfrm>
          <a:prstGeom prst="rect">
            <a:avLst/>
          </a:prstGeom>
          <a:solidFill>
            <a:srgbClr val="D64F31"/>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
        <p:nvSpPr>
          <p:cNvPr id="425" name="Rectangle"/>
          <p:cNvSpPr/>
          <p:nvPr/>
        </p:nvSpPr>
        <p:spPr>
          <a:xfrm>
            <a:off x="18213337" y="8723975"/>
            <a:ext cx="3480059" cy="1988476"/>
          </a:xfrm>
          <a:prstGeom prst="rect">
            <a:avLst/>
          </a:prstGeom>
          <a:solidFill>
            <a:srgbClr val="A232D6"/>
          </a:solidFill>
          <a:ln w="12700">
            <a:miter lim="400000"/>
          </a:ln>
        </p:spPr>
        <p:txBody>
          <a:bodyPr lIns="50800" tIns="50800" rIns="50800" bIns="50800" anchor="ctr"/>
          <a:lstStyle/>
          <a:p>
            <a:pPr algn="ctr">
              <a:spcBef>
                <a:spcPts val="0"/>
              </a:spcBef>
              <a:defRPr sz="3200">
                <a:latin typeface="+mn-lt"/>
                <a:ea typeface="+mn-ea"/>
                <a:cs typeface="+mn-cs"/>
                <a:sym typeface="Helvetica Neue Medium"/>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peelOff" invX="1"/>
      </p:transition>
    </mc:Choice>
    <mc:Choice xmlns:p14="http://schemas.microsoft.com/office/powerpoint/2010/main" Requires="p14">
      <p:transition spd="med" advClick="1" p14:dur="1000">
        <p:peelOff/>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Puzzle"/>
          <p:cNvSpPr txBox="1"/>
          <p:nvPr>
            <p:ph type="title"/>
          </p:nvPr>
        </p:nvSpPr>
        <p:spPr>
          <a:prstGeom prst="rect">
            <a:avLst/>
          </a:prstGeom>
        </p:spPr>
        <p:txBody>
          <a:bodyPr/>
          <a:lstStyle>
            <a:lvl1pPr>
              <a:defRPr b="1">
                <a:latin typeface="Avenir Next Regular"/>
                <a:ea typeface="Avenir Next Regular"/>
                <a:cs typeface="Avenir Next Regular"/>
                <a:sym typeface="Avenir Next Regular"/>
              </a:defRPr>
            </a:lvl1pPr>
          </a:lstStyle>
          <a:p>
            <a:pPr/>
            <a:r>
              <a:t>Puzzle</a:t>
            </a:r>
          </a:p>
        </p:txBody>
      </p:sp>
      <p:grpSp>
        <p:nvGrpSpPr>
          <p:cNvPr id="433" name="Group"/>
          <p:cNvGrpSpPr/>
          <p:nvPr/>
        </p:nvGrpSpPr>
        <p:grpSpPr>
          <a:xfrm>
            <a:off x="12376150" y="1130300"/>
            <a:ext cx="11112500" cy="11112500"/>
            <a:chOff x="0" y="0"/>
            <a:chExt cx="11112500" cy="11112500"/>
          </a:xfrm>
        </p:grpSpPr>
        <p:sp>
          <p:nvSpPr>
            <p:cNvPr id="428" name="Square"/>
            <p:cNvSpPr/>
            <p:nvPr/>
          </p:nvSpPr>
          <p:spPr>
            <a:xfrm>
              <a:off x="0" y="0"/>
              <a:ext cx="11112500" cy="1111250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nvGrpSpPr>
            <p:cNvPr id="432" name="Group"/>
            <p:cNvGrpSpPr/>
            <p:nvPr/>
          </p:nvGrpSpPr>
          <p:grpSpPr>
            <a:xfrm>
              <a:off x="1530184" y="1530350"/>
              <a:ext cx="8039431" cy="8029980"/>
              <a:chOff x="0" y="0"/>
              <a:chExt cx="8039430" cy="8029979"/>
            </a:xfrm>
          </p:grpSpPr>
          <p:pic>
            <p:nvPicPr>
              <p:cNvPr id="429" name="Image" descr="Image"/>
              <p:cNvPicPr>
                <a:picLocks noChangeAspect="0"/>
              </p:cNvPicPr>
              <p:nvPr/>
            </p:nvPicPr>
            <p:blipFill>
              <a:blip r:embed="rId2">
                <a:extLst/>
              </a:blip>
              <a:srcRect l="12326" t="12124" r="14733" b="14880"/>
              <a:stretch>
                <a:fillRect/>
              </a:stretch>
            </p:blipFill>
            <p:spPr>
              <a:xfrm>
                <a:off x="0" y="0"/>
                <a:ext cx="8035927" cy="8029980"/>
              </a:xfrm>
              <a:prstGeom prst="rect">
                <a:avLst/>
              </a:prstGeom>
              <a:ln w="12700" cap="flat">
                <a:noFill/>
                <a:miter lim="400000"/>
              </a:ln>
              <a:effectLst/>
            </p:spPr>
          </p:pic>
          <p:sp>
            <p:nvSpPr>
              <p:cNvPr id="430" name="Rectangle"/>
              <p:cNvSpPr/>
              <p:nvPr/>
            </p:nvSpPr>
            <p:spPr>
              <a:xfrm>
                <a:off x="6143664" y="123746"/>
                <a:ext cx="1895767" cy="3590818"/>
              </a:xfrm>
              <a:prstGeom prst="rect">
                <a:avLst/>
              </a:prstGeom>
              <a:solidFill>
                <a:srgbClr val="D64F31"/>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sp>
            <p:nvSpPr>
              <p:cNvPr id="431" name="Rectangle"/>
              <p:cNvSpPr/>
              <p:nvPr/>
            </p:nvSpPr>
            <p:spPr>
              <a:xfrm>
                <a:off x="4307002" y="6037925"/>
                <a:ext cx="3480059" cy="1988476"/>
              </a:xfrm>
              <a:prstGeom prst="rect">
                <a:avLst/>
              </a:prstGeom>
              <a:solidFill>
                <a:srgbClr val="A232D6"/>
              </a:solidFill>
              <a:ln w="12700" cap="flat">
                <a:noFill/>
                <a:miter lim="400000"/>
              </a:ln>
              <a:effectLst/>
            </p:spPr>
            <p:txBody>
              <a:bodyPr wrap="square" lIns="50800" tIns="50800" rIns="50800" bIns="50800" numCol="1" anchor="ctr">
                <a:noAutofit/>
              </a:bodyPr>
              <a:lstStyle/>
              <a:p>
                <a:pPr algn="ctr">
                  <a:spcBef>
                    <a:spcPts val="0"/>
                  </a:spcBef>
                  <a:defRPr sz="3200">
                    <a:latin typeface="+mn-lt"/>
                    <a:ea typeface="+mn-ea"/>
                    <a:cs typeface="+mn-cs"/>
                    <a:sym typeface="Helvetica Neue Medium"/>
                  </a:defRPr>
                </a:pPr>
              </a:p>
            </p:txBody>
          </p:sp>
        </p:grpSp>
      </p:gr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