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1pPr>
    <a:lvl2pPr marL="0" marR="0" indent="228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2pPr>
    <a:lvl3pPr marL="0" marR="0" indent="457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3pPr>
    <a:lvl4pPr marL="0" marR="0" indent="685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4pPr>
    <a:lvl5pPr marL="0" marR="0" indent="9144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5pPr>
    <a:lvl6pPr marL="0" marR="0" indent="11430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6pPr>
    <a:lvl7pPr marL="0" marR="0" indent="13716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7pPr>
    <a:lvl8pPr marL="0" marR="0" indent="16002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8pPr>
    <a:lvl9pPr marL="0" marR="0" indent="182880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3C0FC">
              <a:alpha val="26000"/>
            </a:srgbClr>
          </a:solidFill>
        </a:fill>
      </a:tcStyle>
    </a:band2H>
    <a:firstCol>
      <a:tcTxStyle b="off" i="off">
        <a:fontRef idx="minor">
          <a:srgbClr val="FFFFFF"/>
        </a:fontRef>
        <a:srgbClr val="FFFFFF"/>
      </a:tcTxStyle>
      <a:tcStyle>
        <a:tcBdr>
          <a:left>
            <a:ln w="12700" cap="flat">
              <a:solidFill>
                <a:srgbClr val="D6D6D6"/>
              </a:solidFill>
              <a:prstDash val="solid"/>
              <a:miter lim="400000"/>
            </a:ln>
          </a:left>
          <a:right>
            <a:ln w="254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hueOff val="-136794"/>
              <a:satOff val="-2150"/>
              <a:lumOff val="15693"/>
            </a:schemeClr>
          </a:solidFill>
        </a:fill>
      </a:tcStyle>
    </a:firstCol>
    <a:la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25400" cap="flat">
              <a:solidFill>
                <a:srgbClr val="D6D7D6"/>
              </a:solidFill>
              <a:prstDash val="solid"/>
              <a:miter lim="400000"/>
            </a:ln>
          </a:top>
          <a:bottom>
            <a:ln w="12700" cap="flat">
              <a:solidFill>
                <a:srgbClr val="D6D6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lastRow>
    <a:firstRow>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6D6"/>
              </a:solidFill>
              <a:prstDash val="solid"/>
              <a:miter lim="400000"/>
            </a:ln>
          </a:top>
          <a:bottom>
            <a:ln w="254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solidFill>
            <a:schemeClr val="accent1"/>
          </a:solidFill>
        </a:fill>
      </a:tcStyle>
    </a:firstRow>
  </a:tblStyle>
  <a:tblStyle styleId="{C7B018BB-80A7-4F77-B60F-C8B233D01FF8}" styleName="">
    <a:tblBg/>
    <a:wholeTbl>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929292"/>
              </a:solidFill>
              <a:prstDash val="solid"/>
              <a:miter lim="400000"/>
            </a:ln>
          </a:top>
          <a:bottom>
            <a:ln w="12700" cap="flat">
              <a:solidFill>
                <a:srgbClr val="929292"/>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noFill/>
        </a:fill>
      </a:tcStyle>
    </a:wholeTbl>
    <a:band2H>
      <a:tcTxStyle b="def" i="def"/>
      <a:tcStyle>
        <a:tcBdr/>
        <a:fill>
          <a:solidFill>
            <a:srgbClr val="8EA5CB">
              <a:alpha val="25000"/>
            </a:srgbClr>
          </a:solidFill>
        </a:fill>
      </a:tcStyle>
    </a:band2H>
    <a:firstCol>
      <a:tcTxStyle b="off" i="off">
        <a:fontRef idx="minor">
          <a:srgbClr val="FFFFFF"/>
        </a:fontRef>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solidFill>
            <a:srgbClr val="53585F"/>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929292"/>
              </a:solidFill>
              <a:prstDash val="solid"/>
              <a:miter lim="400000"/>
            </a:ln>
          </a:insideH>
          <a:insideV>
            <a:ln w="12700" cap="flat">
              <a:noFill/>
              <a:miter lim="400000"/>
            </a:ln>
          </a:insideV>
        </a:tcBdr>
        <a:fill>
          <a:solidFill>
            <a:srgbClr val="004CB9"/>
          </a:solidFill>
        </a:fill>
      </a:tcStyle>
    </a:firstRow>
  </a:tblStyle>
  <a:tblStyle styleId="{EEE7283C-3CF3-47DC-8721-378D4A62B228}" styleName="">
    <a:tblBg/>
    <a:wholeTbl>
      <a:tcTxStyle b="off" i="off">
        <a:fontRef idx="minor">
          <a:srgbClr val="FFFFFF"/>
        </a:fontRef>
        <a:srgbClr val="FFFFFF"/>
      </a:tcTxStyle>
      <a:tcStyle>
        <a:tcBdr>
          <a:left>
            <a:ln w="12700" cap="flat">
              <a:solidFill>
                <a:srgbClr val="AAAAAA"/>
              </a:solidFill>
              <a:prstDash val="solid"/>
              <a:miter lim="400000"/>
            </a:ln>
          </a:left>
          <a:right>
            <a:ln w="12700" cap="flat">
              <a:solidFill>
                <a:srgbClr val="AAAAAA"/>
              </a:solidFill>
              <a:prstDash val="solid"/>
              <a:miter lim="400000"/>
            </a:ln>
          </a:right>
          <a:top>
            <a:ln w="12700" cap="flat">
              <a:solidFill>
                <a:srgbClr val="AAAAAA"/>
              </a:solidFill>
              <a:prstDash val="solid"/>
              <a:miter lim="400000"/>
            </a:ln>
          </a:top>
          <a:bottom>
            <a:ln w="12700" cap="flat">
              <a:solidFill>
                <a:srgbClr val="AAAAAA"/>
              </a:solidFill>
              <a:prstDash val="solid"/>
              <a:miter lim="400000"/>
            </a:ln>
          </a:bottom>
          <a:insideH>
            <a:ln w="12700" cap="flat">
              <a:solidFill>
                <a:srgbClr val="AAAAAA"/>
              </a:solidFill>
              <a:prstDash val="solid"/>
              <a:miter lim="400000"/>
            </a:ln>
          </a:insideH>
          <a:insideV>
            <a:ln w="12700" cap="flat">
              <a:solidFill>
                <a:srgbClr val="AAAAAA"/>
              </a:solidFill>
              <a:prstDash val="solid"/>
              <a:miter lim="400000"/>
            </a:ln>
          </a:insideV>
        </a:tcBdr>
        <a:fill>
          <a:noFill/>
        </a:fill>
      </a:tcStyle>
    </a:wholeTbl>
    <a:band2H>
      <a:tcTxStyle b="def" i="def"/>
      <a:tcStyle>
        <a:tcBdr/>
        <a:fill>
          <a:solidFill>
            <a:schemeClr val="accent3">
              <a:alpha val="35000"/>
            </a:scheme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CBCBCB"/>
              </a:solidFill>
              <a:prstDash val="solid"/>
              <a:miter lim="400000"/>
            </a:ln>
          </a:insideV>
        </a:tcBdr>
        <a:fill>
          <a:solidFill>
            <a:srgbClr val="2D7132"/>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25400" cap="flat">
              <a:noFill/>
              <a:miter lim="400000"/>
            </a:ln>
          </a:bottom>
          <a:insideH>
            <a:ln w="25400" cap="flat">
              <a:solidFill>
                <a:srgbClr val="CBCBCB"/>
              </a:solidFill>
              <a:prstDash val="solid"/>
              <a:miter lim="400000"/>
            </a:ln>
          </a:insideH>
          <a:insideV>
            <a:ln w="12700" cap="flat">
              <a:noFill/>
              <a:miter lim="400000"/>
            </a:ln>
          </a:insideV>
        </a:tcBdr>
        <a:fill>
          <a:solidFill>
            <a:schemeClr val="accent3"/>
          </a:solidFill>
        </a:fill>
      </a:tcStyle>
    </a:firstRow>
  </a:tblStyle>
  <a:tblStyle styleId="{CF821DB8-F4EB-4A41-A1BA-3FCAFE7338EE}" styleName="">
    <a:tblBg/>
    <a:wholeTbl>
      <a:tcTxStyle b="off" i="off">
        <a:fontRef idx="minor">
          <a:srgbClr val="FFFFFF"/>
        </a:fontRef>
        <a:srgbClr val="FFFFFF"/>
      </a:tcTxStyle>
      <a:tcStyle>
        <a:tcBdr>
          <a:left>
            <a:ln w="12700" cap="flat">
              <a:solidFill>
                <a:srgbClr val="D6D7D6"/>
              </a:solidFill>
              <a:prstDash val="solid"/>
              <a:miter lim="400000"/>
            </a:ln>
          </a:left>
          <a:right>
            <a:ln w="12700" cap="flat">
              <a:solidFill>
                <a:srgbClr val="D6D7D6"/>
              </a:solidFill>
              <a:prstDash val="solid"/>
              <a:miter lim="400000"/>
            </a:ln>
          </a:right>
          <a:top>
            <a:ln w="12700" cap="flat">
              <a:solidFill>
                <a:srgbClr val="D6D7D6"/>
              </a:solidFill>
              <a:prstDash val="solid"/>
              <a:miter lim="400000"/>
            </a:ln>
          </a:top>
          <a:bottom>
            <a:ln w="12700" cap="flat">
              <a:solidFill>
                <a:srgbClr val="D6D7D6"/>
              </a:solidFill>
              <a:prstDash val="solid"/>
              <a:miter lim="400000"/>
            </a:ln>
          </a:bottom>
          <a:insideH>
            <a:ln w="12700" cap="flat">
              <a:solidFill>
                <a:srgbClr val="D6D7D6"/>
              </a:solidFill>
              <a:prstDash val="solid"/>
              <a:miter lim="400000"/>
            </a:ln>
          </a:insideH>
          <a:insideV>
            <a:ln w="12700" cap="flat">
              <a:solidFill>
                <a:srgbClr val="D6D7D6"/>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BF630E"/>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9B4407"/>
          </a:solidFill>
        </a:fill>
      </a:tcStyle>
    </a:firstRow>
  </a:tblStyle>
  <a:tblStyle styleId="{33BA23B1-9221-436E-865A-0063620EA4FD}" styleName="">
    <a:tblBg/>
    <a:wholeTbl>
      <a:tcTxStyle b="off" i="off">
        <a:fontRef idx="minor">
          <a:srgbClr val="FFFFFF"/>
        </a:fontRef>
        <a:srgbClr val="FFFFFF"/>
      </a:tcTxStyle>
      <a:tcStyle>
        <a:tcBdr>
          <a:left>
            <a:ln w="12700" cap="flat">
              <a:solidFill>
                <a:srgbClr val="909090"/>
              </a:solidFill>
              <a:prstDash val="solid"/>
              <a:miter lim="400000"/>
            </a:ln>
          </a:left>
          <a:right>
            <a:ln w="12700" cap="flat">
              <a:solidFill>
                <a:srgbClr val="909090"/>
              </a:solidFill>
              <a:prstDash val="solid"/>
              <a:miter lim="400000"/>
            </a:ln>
          </a:right>
          <a:top>
            <a:ln w="12700" cap="flat">
              <a:solidFill>
                <a:srgbClr val="909090"/>
              </a:solidFill>
              <a:prstDash val="solid"/>
              <a:miter lim="400000"/>
            </a:ln>
          </a:top>
          <a:bottom>
            <a:ln w="12700" cap="flat">
              <a:solidFill>
                <a:srgbClr val="909090"/>
              </a:solidFill>
              <a:prstDash val="solid"/>
              <a:miter lim="400000"/>
            </a:ln>
          </a:bottom>
          <a:insideH>
            <a:ln w="12700" cap="flat">
              <a:solidFill>
                <a:srgbClr val="909090"/>
              </a:solidFill>
              <a:prstDash val="solid"/>
              <a:miter lim="400000"/>
            </a:ln>
          </a:insideH>
          <a:insideV>
            <a:ln w="12700" cap="flat">
              <a:solidFill>
                <a:srgbClr val="909090"/>
              </a:solidFill>
              <a:prstDash val="solid"/>
              <a:miter lim="400000"/>
            </a:ln>
          </a:insideV>
        </a:tcBdr>
        <a:fill>
          <a:noFill/>
        </a:fill>
      </a:tcStyle>
    </a:wholeTbl>
    <a:band2H>
      <a:tcTxStyle b="def" i="def"/>
      <a:tcStyle>
        <a:tcBdr/>
        <a:fill>
          <a:solidFill>
            <a:srgbClr val="797A7B">
              <a:alpha val="30000"/>
            </a:srgbClr>
          </a:solidFill>
        </a:fill>
      </a:tcStyle>
    </a:band2H>
    <a:firstCol>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25400" cap="flat">
              <a:solidFill>
                <a:srgbClr val="D6D7D6"/>
              </a:solidFill>
              <a:prstDash val="solid"/>
              <a:miter lim="400000"/>
            </a:ln>
          </a:insideV>
        </a:tcBdr>
        <a:fill>
          <a:solidFill>
            <a:srgbClr val="1F2428"/>
          </a:solidFill>
        </a:fill>
      </a:tcStyle>
    </a:firstCol>
    <a:la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lastRow>
    <a:firstRow>
      <a:tcTxStyle b="off"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25400" cap="flat">
              <a:solidFill>
                <a:srgbClr val="D6D7D6"/>
              </a:solidFill>
              <a:prstDash val="solid"/>
              <a:miter lim="400000"/>
            </a:ln>
          </a:insideH>
          <a:insideV>
            <a:ln w="12700" cap="flat">
              <a:noFill/>
              <a:miter lim="400000"/>
            </a:ln>
          </a:insideV>
        </a:tcBdr>
        <a:fill>
          <a:solidFill>
            <a:srgbClr val="484B4C"/>
          </a:solidFill>
        </a:fill>
      </a:tcStyle>
    </a:firstRow>
  </a:tblStyle>
  <a:tblStyle styleId="{2708684C-4D16-4618-839F-0558EEFCDFE6}" styleName="">
    <a:tblBg/>
    <a:wholeTbl>
      <a:tcTxStyle b="off" i="off">
        <a:fontRef idx="minor">
          <a:srgbClr val="FFFFFF"/>
        </a:fontRef>
        <a:srgbClr val="FFFFFF"/>
      </a:tcTxStyle>
      <a:tcStyle>
        <a:tcBdr>
          <a:left>
            <a:ln w="12700" cap="flat">
              <a:solidFill>
                <a:srgbClr val="929292"/>
              </a:solidFill>
              <a:custDash>
                <a:ds d="200000" sp="200000"/>
              </a:custDash>
              <a:miter lim="400000"/>
            </a:ln>
          </a:left>
          <a:right>
            <a:ln w="12700" cap="flat">
              <a:solidFill>
                <a:srgbClr val="929292"/>
              </a:solidFill>
              <a:custDash>
                <a:ds d="200000" sp="200000"/>
              </a:custDash>
              <a:miter lim="400000"/>
            </a:ln>
          </a:right>
          <a:top>
            <a:ln w="12700" cap="flat">
              <a:solidFill>
                <a:srgbClr val="929292"/>
              </a:solidFill>
              <a:custDash>
                <a:ds d="200000" sp="200000"/>
              </a:custDash>
              <a:miter lim="400000"/>
            </a:ln>
          </a:top>
          <a:bottom>
            <a:ln w="12700" cap="flat">
              <a:solidFill>
                <a:srgbClr val="929292"/>
              </a:solidFill>
              <a:custDash>
                <a:ds d="200000" sp="200000"/>
              </a:custDash>
              <a:miter lim="400000"/>
            </a:ln>
          </a:bottom>
          <a:insideH>
            <a:ln w="12700" cap="flat">
              <a:solidFill>
                <a:srgbClr val="929292"/>
              </a:solidFill>
              <a:custDash>
                <a:ds d="200000" sp="200000"/>
              </a:custDash>
              <a:miter lim="400000"/>
            </a:ln>
          </a:insideH>
          <a:insideV>
            <a:ln w="12700" cap="flat">
              <a:solidFill>
                <a:srgbClr val="929292"/>
              </a:solidFill>
              <a:custDash>
                <a:ds d="200000" sp="200000"/>
              </a:custDash>
              <a:miter lim="400000"/>
            </a:ln>
          </a:insideV>
        </a:tcBdr>
        <a:fill>
          <a:noFill/>
        </a:fill>
      </a:tcStyle>
    </a:wholeTbl>
    <a:band2H>
      <a:tcTxStyle b="def" i="def"/>
      <a:tcStyle>
        <a:tcBdr/>
        <a:fill>
          <a:solidFill>
            <a:srgbClr val="797A7B">
              <a:alpha val="30000"/>
            </a:srgbClr>
          </a:solidFill>
        </a:fill>
      </a:tcStyle>
    </a:band2H>
    <a:firstCol>
      <a:tcTxStyle b="on" i="off">
        <a:font>
          <a:latin typeface="Helvetica"/>
          <a:ea typeface="Helvetica"/>
          <a:cs typeface="Helvetica"/>
        </a:font>
        <a:srgbClr val="FFFFFF"/>
      </a:tcTxStyle>
      <a:tcStyle>
        <a:tcBdr>
          <a:left>
            <a:ln w="12700" cap="flat">
              <a:noFill/>
              <a:miter lim="400000"/>
            </a:ln>
          </a:left>
          <a:right>
            <a:ln w="25400" cap="flat">
              <a:solidFill>
                <a:srgbClr val="929292"/>
              </a:solidFill>
              <a:prstDash val="solid"/>
              <a:miter lim="400000"/>
            </a:ln>
          </a:right>
          <a:top>
            <a:ln w="25400" cap="flat">
              <a:solidFill>
                <a:srgbClr val="929292"/>
              </a:solidFill>
              <a:prstDash val="solid"/>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Col>
    <a:la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25400" cap="flat">
              <a:solidFill>
                <a:srgbClr val="929292"/>
              </a:solidFill>
              <a:prstDash val="solid"/>
              <a:miter lim="400000"/>
            </a:ln>
          </a:top>
          <a:bottom>
            <a:ln w="12700" cap="flat">
              <a:noFill/>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lastRow>
    <a:firstRow>
      <a:tcTxStyle b="on" i="off">
        <a:font>
          <a:latin typeface="Helvetica"/>
          <a:ea typeface="Helvetica"/>
          <a:cs typeface="Helvetica"/>
        </a:font>
        <a:srgbClr val="FFFFFF"/>
      </a:tcTxStyle>
      <a:tcStyle>
        <a:tcBdr>
          <a:left>
            <a:ln w="25400" cap="flat">
              <a:solidFill>
                <a:srgbClr val="929292"/>
              </a:solidFill>
              <a:prstDash val="solid"/>
              <a:miter lim="400000"/>
            </a:ln>
          </a:left>
          <a:right>
            <a:ln w="25400" cap="flat">
              <a:solidFill>
                <a:srgbClr val="929292"/>
              </a:solidFill>
              <a:prstDash val="solid"/>
              <a:miter lim="400000"/>
            </a:ln>
          </a:right>
          <a:top>
            <a:ln w="12700" cap="flat">
              <a:noFill/>
              <a:miter lim="400000"/>
            </a:ln>
          </a:top>
          <a:bottom>
            <a:ln w="25400" cap="flat">
              <a:solidFill>
                <a:srgbClr val="929292"/>
              </a:solidFill>
              <a:prstDash val="solid"/>
              <a:miter lim="400000"/>
            </a:ln>
          </a:bottom>
          <a:insideH>
            <a:ln w="25400" cap="flat">
              <a:solidFill>
                <a:srgbClr val="929292"/>
              </a:solidFill>
              <a:prstDash val="solid"/>
              <a:miter lim="400000"/>
            </a:ln>
          </a:insideH>
          <a:insideV>
            <a:ln w="25400" cap="flat">
              <a:solidFill>
                <a:srgbClr val="929292"/>
              </a:solidFill>
              <a:prstDash val="solid"/>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16" name="Shape 116"/>
          <p:cNvSpPr/>
          <p:nvPr>
            <p:ph type="sldImg"/>
          </p:nvPr>
        </p:nvSpPr>
        <p:spPr>
          <a:xfrm>
            <a:off x="1143000" y="685800"/>
            <a:ext cx="4572000" cy="3429000"/>
          </a:xfrm>
          <a:prstGeom prst="rect">
            <a:avLst/>
          </a:prstGeom>
        </p:spPr>
        <p:txBody>
          <a:bodyPr/>
          <a:lstStyle/>
          <a:p>
            <a:pPr/>
          </a:p>
        </p:txBody>
      </p:sp>
      <p:sp>
        <p:nvSpPr>
          <p:cNvPr id="117" name="Shape 117"/>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9" name="Shape 129"/>
          <p:cNvSpPr/>
          <p:nvPr>
            <p:ph type="sldImg"/>
          </p:nvPr>
        </p:nvSpPr>
        <p:spPr>
          <a:prstGeom prst="rect">
            <a:avLst/>
          </a:prstGeom>
        </p:spPr>
        <p:txBody>
          <a:bodyPr/>
          <a:lstStyle/>
          <a:p>
            <a:pPr/>
          </a:p>
        </p:txBody>
      </p:sp>
      <p:sp>
        <p:nvSpPr>
          <p:cNvPr id="130" name="Shape 130"/>
          <p:cNvSpPr/>
          <p:nvPr>
            <p:ph type="body" sz="quarter" idx="1"/>
          </p:nvPr>
        </p:nvSpPr>
        <p:spPr>
          <a:prstGeom prst="rect">
            <a:avLst/>
          </a:prstGeom>
        </p:spPr>
        <p:txBody>
          <a:bodyPr/>
          <a:lstStyle/>
          <a:p>
            <a:pPr/>
            <a:r>
              <a:t>John 3:16 is one long statement. So, let’s break this verse into five separate lines to make it easier to understand, digest, and memorize.</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Shape 226"/>
          <p:cNvSpPr/>
          <p:nvPr>
            <p:ph type="sldImg"/>
          </p:nvPr>
        </p:nvSpPr>
        <p:spPr>
          <a:prstGeom prst="rect">
            <a:avLst/>
          </a:prstGeom>
        </p:spPr>
        <p:txBody>
          <a:bodyPr/>
          <a:lstStyle/>
          <a:p>
            <a:pPr/>
          </a:p>
        </p:txBody>
      </p:sp>
      <p:sp>
        <p:nvSpPr>
          <p:cNvPr id="227" name="Shape 227"/>
          <p:cNvSpPr/>
          <p:nvPr>
            <p:ph type="body" sz="quarter" idx="1"/>
          </p:nvPr>
        </p:nvSpPr>
        <p:spPr>
          <a:prstGeom prst="rect">
            <a:avLst/>
          </a:prstGeom>
        </p:spPr>
        <p:txBody>
          <a:bodyPr/>
          <a:lstStyle/>
          <a:p>
            <a:pPr/>
            <a:r>
              <a:t>Here we have the three attributes found in John 3:16: LOVE, FAITH, and HOPE.</a:t>
            </a:r>
          </a:p>
          <a:p>
            <a:pPr/>
          </a:p>
          <a:p>
            <a:pPr/>
            <a:r>
              <a:t>Since we know that the greatest of these is LOVE from 1 Corinthians 13:13, let’s remove the other two.</a:t>
            </a:r>
          </a:p>
          <a:p>
            <a:pPr/>
          </a:p>
          <a:p>
            <a:pPr/>
            <a:r>
              <a:t>What does this tell us?</a:t>
            </a:r>
          </a:p>
          <a:p>
            <a:pPr/>
          </a:p>
          <a:p>
            <a:pPr/>
            <a:r>
              <a:t>LOVE is the supreme attribute of God. As 1 John 4:8 declares, “God is love.”</a:t>
            </a:r>
          </a:p>
          <a:p>
            <a:pPr/>
          </a:p>
          <a:p>
            <a:pPr/>
            <a:r>
              <a:t>What does it tell you? Love is the supreme attribute of God. 1 John 4:9 emphasizes that God is love.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Shape 135"/>
          <p:cNvSpPr/>
          <p:nvPr>
            <p:ph type="sldImg"/>
          </p:nvPr>
        </p:nvSpPr>
        <p:spPr>
          <a:prstGeom prst="rect">
            <a:avLst/>
          </a:prstGeom>
        </p:spPr>
        <p:txBody>
          <a:bodyPr/>
          <a:lstStyle/>
          <a:p>
            <a:pPr/>
          </a:p>
        </p:txBody>
      </p:sp>
      <p:sp>
        <p:nvSpPr>
          <p:cNvPr id="136" name="Shape 136"/>
          <p:cNvSpPr/>
          <p:nvPr>
            <p:ph type="body" sz="quarter" idx="1"/>
          </p:nvPr>
        </p:nvSpPr>
        <p:spPr>
          <a:prstGeom prst="rect">
            <a:avLst/>
          </a:prstGeom>
        </p:spPr>
        <p:txBody>
          <a:bodyPr/>
          <a:lstStyle/>
          <a:p>
            <a:pPr/>
            <a:r>
              <a:t>This is the first line. What action did God show to the world?</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3" name="Shape 143"/>
          <p:cNvSpPr/>
          <p:nvPr>
            <p:ph type="sldImg"/>
          </p:nvPr>
        </p:nvSpPr>
        <p:spPr>
          <a:prstGeom prst="rect">
            <a:avLst/>
          </a:prstGeom>
        </p:spPr>
        <p:txBody>
          <a:bodyPr/>
          <a:lstStyle/>
          <a:p>
            <a:pPr/>
          </a:p>
        </p:txBody>
      </p:sp>
      <p:sp>
        <p:nvSpPr>
          <p:cNvPr id="144" name="Shape 144"/>
          <p:cNvSpPr/>
          <p:nvPr>
            <p:ph type="body" sz="quarter" idx="1"/>
          </p:nvPr>
        </p:nvSpPr>
        <p:spPr>
          <a:prstGeom prst="rect">
            <a:avLst/>
          </a:prstGeom>
        </p:spPr>
        <p:txBody>
          <a:bodyPr/>
          <a:lstStyle/>
          <a:p>
            <a:pPr/>
            <a:r>
              <a:t>This is the second line: “that He gave His only begotten Son.” What did God do with His Son?</a:t>
            </a:r>
          </a:p>
          <a:p>
            <a:pPr/>
          </a:p>
          <a:p>
            <a:pPr/>
            <a:r>
              <a:t>God gave US the Lamb. This is one of the greatest gifts God has ever given us.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3" name="Shape 153"/>
          <p:cNvSpPr/>
          <p:nvPr>
            <p:ph type="sldImg"/>
          </p:nvPr>
        </p:nvSpPr>
        <p:spPr>
          <a:prstGeom prst="rect">
            <a:avLst/>
          </a:prstGeom>
        </p:spPr>
        <p:txBody>
          <a:bodyPr/>
          <a:lstStyle/>
          <a:p>
            <a:pPr/>
          </a:p>
        </p:txBody>
      </p:sp>
      <p:sp>
        <p:nvSpPr>
          <p:cNvPr id="154" name="Shape 154"/>
          <p:cNvSpPr/>
          <p:nvPr>
            <p:ph type="body" sz="quarter" idx="1"/>
          </p:nvPr>
        </p:nvSpPr>
        <p:spPr>
          <a:prstGeom prst="rect">
            <a:avLst/>
          </a:prstGeom>
        </p:spPr>
        <p:txBody>
          <a:bodyPr/>
          <a:lstStyle/>
          <a:p>
            <a:pPr/>
            <a:r>
              <a:t>This is the third line: “that whoever believes in Him.” What should we do with Him?</a:t>
            </a:r>
          </a:p>
          <a:p>
            <a:pPr/>
          </a:p>
          <a:p>
            <a:pPr/>
            <a:r>
              <a:t>Trust Him—not merely believe in Him. This is called faith.</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5" name="Shape 165"/>
          <p:cNvSpPr/>
          <p:nvPr>
            <p:ph type="sldImg"/>
          </p:nvPr>
        </p:nvSpPr>
        <p:spPr>
          <a:prstGeom prst="rect">
            <a:avLst/>
          </a:prstGeom>
        </p:spPr>
        <p:txBody>
          <a:bodyPr/>
          <a:lstStyle/>
          <a:p>
            <a:pPr/>
          </a:p>
        </p:txBody>
      </p:sp>
      <p:sp>
        <p:nvSpPr>
          <p:cNvPr id="166" name="Shape 166"/>
          <p:cNvSpPr/>
          <p:nvPr>
            <p:ph type="body" sz="quarter" idx="1"/>
          </p:nvPr>
        </p:nvSpPr>
        <p:spPr>
          <a:prstGeom prst="rect">
            <a:avLst/>
          </a:prstGeom>
        </p:spPr>
        <p:txBody>
          <a:bodyPr/>
          <a:lstStyle/>
          <a:p>
            <a:pPr/>
            <a:r>
              <a:t>This is the fourth line: “should not perish.”</a:t>
            </a:r>
          </a:p>
          <a:p>
            <a:pPr/>
          </a:p>
          <a:p>
            <a:pPr/>
            <a:r>
              <a:t>Anyone who trusts in Him will NOT perish. To perish is not the same as being punished. To perish means to pass away—to cease to exist, like something that gradually decays.</a:t>
            </a:r>
          </a:p>
          <a:p>
            <a:pPr/>
          </a:p>
          <a:p>
            <a:pPr/>
            <a:r>
              <a:t>What is this called?</a:t>
            </a:r>
          </a:p>
          <a:p>
            <a:pPr/>
          </a:p>
          <a:p>
            <a:pPr/>
            <a:r>
              <a:t>A PROMISE. God promises that those who trust in Him will not perish but will be restored to a sinless life.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9" name="Shape 179"/>
          <p:cNvSpPr/>
          <p:nvPr>
            <p:ph type="sldImg"/>
          </p:nvPr>
        </p:nvSpPr>
        <p:spPr>
          <a:prstGeom prst="rect">
            <a:avLst/>
          </a:prstGeom>
        </p:spPr>
        <p:txBody>
          <a:bodyPr/>
          <a:lstStyle/>
          <a:p>
            <a:pPr/>
          </a:p>
        </p:txBody>
      </p:sp>
      <p:sp>
        <p:nvSpPr>
          <p:cNvPr id="180" name="Shape 180"/>
          <p:cNvSpPr/>
          <p:nvPr>
            <p:ph type="body" sz="quarter" idx="1"/>
          </p:nvPr>
        </p:nvSpPr>
        <p:spPr>
          <a:prstGeom prst="rect">
            <a:avLst/>
          </a:prstGeom>
        </p:spPr>
        <p:txBody>
          <a:bodyPr/>
          <a:lstStyle/>
          <a:p>
            <a:pPr/>
            <a:r>
              <a:t>This is the final line that completes the well-known verse of John 3:16: “but have everlasting life.”</a:t>
            </a:r>
          </a:p>
          <a:p>
            <a:pPr/>
          </a:p>
          <a:p>
            <a:pPr/>
            <a:r>
              <a:t>What is this called?</a:t>
            </a:r>
          </a:p>
          <a:p>
            <a:pPr/>
          </a:p>
          <a:p>
            <a:pPr/>
            <a:r>
              <a:t>HOPE. We have the hope of eternal life when Jesus comes again. This is our blessed hope.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p>
            <a:pPr/>
            <a:r>
              <a:t>Let’s read the first part of </a:t>
            </a:r>
            <a:r>
              <a:rPr b="1"/>
              <a:t>1 Corinthians 13:13</a:t>
            </a:r>
            <a:r>
              <a:t>.</a:t>
            </a:r>
          </a:p>
          <a:p>
            <a:pPr/>
          </a:p>
          <a:p>
            <a:pPr/>
            <a:r>
              <a:t>The three key attributes mentioned here are </a:t>
            </a:r>
            <a:r>
              <a:rPr b="1"/>
              <a:t>Faith</a:t>
            </a:r>
            <a:r>
              <a:t>, </a:t>
            </a:r>
            <a:r>
              <a:rPr b="1"/>
              <a:t>Hope</a:t>
            </a:r>
            <a:r>
              <a:t>, and </a:t>
            </a:r>
            <a:r>
              <a:rPr b="1"/>
              <a:t>Love</a:t>
            </a:r>
            <a:r>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Shape 204"/>
          <p:cNvSpPr/>
          <p:nvPr>
            <p:ph type="sldImg"/>
          </p:nvPr>
        </p:nvSpPr>
        <p:spPr>
          <a:prstGeom prst="rect">
            <a:avLst/>
          </a:prstGeom>
        </p:spPr>
        <p:txBody>
          <a:bodyPr/>
          <a:lstStyle/>
          <a:p>
            <a:pPr/>
          </a:p>
        </p:txBody>
      </p:sp>
      <p:sp>
        <p:nvSpPr>
          <p:cNvPr id="205" name="Shape 205"/>
          <p:cNvSpPr/>
          <p:nvPr>
            <p:ph type="body" sz="quarter" idx="1"/>
          </p:nvPr>
        </p:nvSpPr>
        <p:spPr>
          <a:prstGeom prst="rect">
            <a:avLst/>
          </a:prstGeom>
        </p:spPr>
        <p:txBody>
          <a:bodyPr/>
          <a:lstStyle/>
          <a:p>
            <a:pPr/>
            <a:r>
              <a:t>Now let’s identify the three attributes found in John 3:16: LOVE, FAITH, and HOPE.</a:t>
            </a:r>
          </a:p>
          <a:p>
            <a:pPr/>
          </a:p>
          <a:p>
            <a:pPr/>
            <a:r>
              <a:t>Remove the other elements that are not listed in 1 Corinthians 13:13.</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Shape 214"/>
          <p:cNvSpPr/>
          <p:nvPr>
            <p:ph type="sldImg"/>
          </p:nvPr>
        </p:nvSpPr>
        <p:spPr>
          <a:prstGeom prst="rect">
            <a:avLst/>
          </a:prstGeom>
        </p:spPr>
        <p:txBody>
          <a:bodyPr/>
          <a:lstStyle/>
          <a:p>
            <a:pPr/>
          </a:p>
        </p:txBody>
      </p:sp>
      <p:sp>
        <p:nvSpPr>
          <p:cNvPr id="215" name="Shape 215"/>
          <p:cNvSpPr/>
          <p:nvPr>
            <p:ph type="body" sz="quarter" idx="1"/>
          </p:nvPr>
        </p:nvSpPr>
        <p:spPr>
          <a:prstGeom prst="rect">
            <a:avLst/>
          </a:prstGeom>
        </p:spPr>
        <p:txBody>
          <a:bodyPr/>
          <a:lstStyle/>
          <a:p>
            <a:pPr/>
            <a:r>
              <a:t>The final part of 1 Corinthians 13:13 declares that the greatest of these is LOVE.</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778000" y="2298700"/>
            <a:ext cx="20828000" cy="4648200"/>
          </a:xfrm>
          <a:prstGeom prst="rect">
            <a:avLst/>
          </a:prstGeom>
        </p:spPr>
        <p:txBody>
          <a:bodyPr anchor="b"/>
          <a:lstStyle/>
          <a:p>
            <a:pPr/>
            <a:r>
              <a:t>Title Text</a:t>
            </a:r>
          </a:p>
        </p:txBody>
      </p:sp>
      <p:sp>
        <p:nvSpPr>
          <p:cNvPr id="12" name="Body Level One…"/>
          <p:cNvSpPr txBox="1"/>
          <p:nvPr>
            <p:ph type="body" sz="quarter" idx="1"/>
          </p:nvPr>
        </p:nvSpPr>
        <p:spPr>
          <a:xfrm>
            <a:off x="1778000" y="7073900"/>
            <a:ext cx="20828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Johnny Appleseed"/>
          <p:cNvSpPr/>
          <p:nvPr>
            <p:ph type="body" sz="quarter" idx="21"/>
          </p:nvPr>
        </p:nvSpPr>
        <p:spPr>
          <a:xfrm>
            <a:off x="2387600" y="8953500"/>
            <a:ext cx="19621500" cy="685800"/>
          </a:xfrm>
          <a:prstGeom prst="rect">
            <a:avLst/>
          </a:prstGeom>
        </p:spPr>
        <p:txBody>
          <a:bodyPr anchor="t">
            <a:spAutoFit/>
          </a:bodyPr>
          <a:lstStyle>
            <a:lvl1pPr marL="0" indent="0" algn="ctr">
              <a:spcBef>
                <a:spcPts val="0"/>
              </a:spcBef>
              <a:buSzTx/>
              <a:buNone/>
              <a:defRPr i="1" sz="3800"/>
            </a:lvl1pPr>
          </a:lstStyle>
          <a:p>
            <a:pPr/>
            <a:r>
              <a:t>–Johnny Appleseed</a:t>
            </a:r>
          </a:p>
        </p:txBody>
      </p:sp>
      <p:sp>
        <p:nvSpPr>
          <p:cNvPr id="94" name="“Type a quote here.”"/>
          <p:cNvSpPr/>
          <p:nvPr>
            <p:ph type="body" sz="quarter" idx="22"/>
          </p:nvPr>
        </p:nvSpPr>
        <p:spPr>
          <a:xfrm>
            <a:off x="2387600" y="6045200"/>
            <a:ext cx="19621500" cy="889000"/>
          </a:xfrm>
          <a:prstGeom prst="rect">
            <a:avLst/>
          </a:prstGeom>
        </p:spPr>
        <p:txBody>
          <a:bodyPr>
            <a:spAutoFit/>
          </a:bodyPr>
          <a:lstStyle>
            <a:lvl1pPr marL="0" indent="0" algn="ctr">
              <a:spcBef>
                <a:spcPts val="0"/>
              </a:spcBef>
              <a:buSzTx/>
              <a:buNone/>
            </a:lvl1pPr>
          </a:lstStyle>
          <a:p>
            <a:pPr/>
            <a:r>
              <a:t>“Type a quote here.” </a:t>
            </a: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Image"/>
          <p:cNvSpPr/>
          <p:nvPr>
            <p:ph type="pic" idx="21"/>
          </p:nvPr>
        </p:nvSpPr>
        <p:spPr>
          <a:xfrm>
            <a:off x="0" y="-1291579"/>
            <a:ext cx="29260800" cy="19507201"/>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Image"/>
          <p:cNvSpPr/>
          <p:nvPr>
            <p:ph type="pic" idx="21"/>
          </p:nvPr>
        </p:nvSpPr>
        <p:spPr>
          <a:xfrm>
            <a:off x="2921000" y="330200"/>
            <a:ext cx="18542000" cy="9207501"/>
          </a:xfrm>
          <a:prstGeom prst="rect">
            <a:avLst/>
          </a:prstGeom>
        </p:spPr>
        <p:txBody>
          <a:bodyPr lIns="91439" tIns="45719" rIns="91439" bIns="45719" anchor="t">
            <a:noAutofit/>
          </a:bodyPr>
          <a:lstStyle/>
          <a:p>
            <a:pPr/>
          </a:p>
        </p:txBody>
      </p:sp>
      <p:sp>
        <p:nvSpPr>
          <p:cNvPr id="21" name="Title Text"/>
          <p:cNvSpPr txBox="1"/>
          <p:nvPr>
            <p:ph type="title"/>
          </p:nvPr>
        </p:nvSpPr>
        <p:spPr>
          <a:xfrm>
            <a:off x="635000" y="9448800"/>
            <a:ext cx="23114000" cy="2006600"/>
          </a:xfrm>
          <a:prstGeom prst="rect">
            <a:avLst/>
          </a:prstGeom>
        </p:spPr>
        <p:txBody>
          <a:bodyPr/>
          <a:lstStyle/>
          <a:p>
            <a:pPr/>
            <a:r>
              <a:t>Title Text</a:t>
            </a:r>
          </a:p>
        </p:txBody>
      </p:sp>
      <p:sp>
        <p:nvSpPr>
          <p:cNvPr id="22" name="Body Level One…"/>
          <p:cNvSpPr txBox="1"/>
          <p:nvPr>
            <p:ph type="body" sz="quarter" idx="1"/>
          </p:nvPr>
        </p:nvSpPr>
        <p:spPr>
          <a:xfrm>
            <a:off x="635000" y="11518900"/>
            <a:ext cx="23114000" cy="15875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778000" y="4533900"/>
            <a:ext cx="20828000" cy="46482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Image"/>
          <p:cNvSpPr/>
          <p:nvPr>
            <p:ph type="pic" idx="21"/>
          </p:nvPr>
        </p:nvSpPr>
        <p:spPr>
          <a:xfrm>
            <a:off x="8016875" y="-63500"/>
            <a:ext cx="19831050" cy="13220701"/>
          </a:xfrm>
          <a:prstGeom prst="rect">
            <a:avLst/>
          </a:prstGeom>
        </p:spPr>
        <p:txBody>
          <a:bodyPr lIns="91439" tIns="45719" rIns="91439" bIns="45719" anchor="t">
            <a:noAutofit/>
          </a:bodyPr>
          <a:lstStyle/>
          <a:p>
            <a:pPr/>
          </a:p>
        </p:txBody>
      </p:sp>
      <p:sp>
        <p:nvSpPr>
          <p:cNvPr id="39" name="Title Text"/>
          <p:cNvSpPr txBox="1"/>
          <p:nvPr>
            <p:ph type="title"/>
          </p:nvPr>
        </p:nvSpPr>
        <p:spPr>
          <a:xfrm>
            <a:off x="1651000" y="952500"/>
            <a:ext cx="10223500" cy="5549900"/>
          </a:xfrm>
          <a:prstGeom prst="rect">
            <a:avLst/>
          </a:prstGeom>
        </p:spPr>
        <p:txBody>
          <a:bodyPr anchor="b"/>
          <a:lstStyle>
            <a:lvl1pPr>
              <a:defRPr sz="8400"/>
            </a:lvl1pPr>
          </a:lstStyle>
          <a:p>
            <a:pPr/>
            <a:r>
              <a:t>Title Text</a:t>
            </a:r>
          </a:p>
        </p:txBody>
      </p:sp>
      <p:sp>
        <p:nvSpPr>
          <p:cNvPr id="40" name="Body Level One…"/>
          <p:cNvSpPr txBox="1"/>
          <p:nvPr>
            <p:ph type="body" sz="quarter" idx="1"/>
          </p:nvPr>
        </p:nvSpPr>
        <p:spPr>
          <a:xfrm>
            <a:off x="1651000" y="6692900"/>
            <a:ext cx="10223500" cy="5727700"/>
          </a:xfrm>
          <a:prstGeom prst="rect">
            <a:avLst/>
          </a:prstGeom>
        </p:spPr>
        <p:txBody>
          <a:bodyPr anchor="t"/>
          <a:lstStyle>
            <a:lvl1pPr marL="0" indent="0" algn="ctr">
              <a:spcBef>
                <a:spcPts val="0"/>
              </a:spcBef>
              <a:buSzTx/>
              <a:buNone/>
              <a:defRPr sz="4400"/>
            </a:lvl1pPr>
            <a:lvl2pPr marL="0" indent="228600" algn="ctr">
              <a:spcBef>
                <a:spcPts val="0"/>
              </a:spcBef>
              <a:buSzTx/>
              <a:buNone/>
              <a:defRPr sz="4400"/>
            </a:lvl2pPr>
            <a:lvl3pPr marL="0" indent="457200" algn="ctr">
              <a:spcBef>
                <a:spcPts val="0"/>
              </a:spcBef>
              <a:buSzTx/>
              <a:buNone/>
              <a:defRPr sz="4400"/>
            </a:lvl3pPr>
            <a:lvl4pPr marL="0" indent="685800" algn="ctr">
              <a:spcBef>
                <a:spcPts val="0"/>
              </a:spcBef>
              <a:buSzTx/>
              <a:buNone/>
              <a:defRPr sz="4400"/>
            </a:lvl4pPr>
            <a:lvl5pPr marL="0" indent="914400" algn="ctr">
              <a:spcBef>
                <a:spcPts val="0"/>
              </a:spcBef>
              <a:buSzTx/>
              <a:buNone/>
              <a:defRPr sz="44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Image"/>
          <p:cNvSpPr/>
          <p:nvPr>
            <p:ph type="pic" idx="21"/>
          </p:nvPr>
        </p:nvSpPr>
        <p:spPr>
          <a:xfrm>
            <a:off x="9972675" y="2125132"/>
            <a:ext cx="16402050" cy="10934701"/>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1689100" y="3149600"/>
            <a:ext cx="10223500" cy="9296400"/>
          </a:xfrm>
          <a:prstGeom prst="rect">
            <a:avLst/>
          </a:prstGeom>
        </p:spPr>
        <p:txBody>
          <a:bodyPr/>
          <a:lstStyle>
            <a:lvl1pPr marL="558800" indent="-558800">
              <a:spcBef>
                <a:spcPts val="4500"/>
              </a:spcBef>
              <a:defRPr sz="4500"/>
            </a:lvl1pPr>
            <a:lvl2pPr marL="1117600" indent="-558800">
              <a:spcBef>
                <a:spcPts val="4500"/>
              </a:spcBef>
              <a:defRPr sz="4500"/>
            </a:lvl2pPr>
            <a:lvl3pPr marL="1676400" indent="-558800">
              <a:spcBef>
                <a:spcPts val="4500"/>
              </a:spcBef>
              <a:defRPr sz="4500"/>
            </a:lvl3pPr>
            <a:lvl4pPr marL="2235200" indent="-558800">
              <a:spcBef>
                <a:spcPts val="4500"/>
              </a:spcBef>
              <a:defRPr sz="4500"/>
            </a:lvl4pPr>
            <a:lvl5pPr marL="2794000" indent="-558800">
              <a:spcBef>
                <a:spcPts val="4500"/>
              </a:spcBef>
              <a:defRPr sz="45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1689100" y="1778000"/>
            <a:ext cx="21005800" cy="101727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Image"/>
          <p:cNvSpPr/>
          <p:nvPr>
            <p:ph type="pic" sz="quarter" idx="21"/>
          </p:nvPr>
        </p:nvSpPr>
        <p:spPr>
          <a:xfrm>
            <a:off x="15290800" y="6870700"/>
            <a:ext cx="8343900" cy="5562600"/>
          </a:xfrm>
          <a:prstGeom prst="rect">
            <a:avLst/>
          </a:prstGeom>
        </p:spPr>
        <p:txBody>
          <a:bodyPr lIns="91439" tIns="45719" rIns="91439" bIns="45719" anchor="t">
            <a:noAutofit/>
          </a:bodyPr>
          <a:lstStyle/>
          <a:p>
            <a:pPr/>
          </a:p>
        </p:txBody>
      </p:sp>
      <p:sp>
        <p:nvSpPr>
          <p:cNvPr id="84" name="Image"/>
          <p:cNvSpPr/>
          <p:nvPr>
            <p:ph type="pic" sz="quarter" idx="22"/>
          </p:nvPr>
        </p:nvSpPr>
        <p:spPr>
          <a:xfrm>
            <a:off x="15316200" y="952500"/>
            <a:ext cx="8305800" cy="5537200"/>
          </a:xfrm>
          <a:prstGeom prst="rect">
            <a:avLst/>
          </a:prstGeom>
        </p:spPr>
        <p:txBody>
          <a:bodyPr lIns="91439" tIns="45719" rIns="91439" bIns="45719" anchor="t">
            <a:noAutofit/>
          </a:bodyPr>
          <a:lstStyle/>
          <a:p>
            <a:pPr/>
          </a:p>
        </p:txBody>
      </p:sp>
      <p:sp>
        <p:nvSpPr>
          <p:cNvPr id="85" name="Image"/>
          <p:cNvSpPr/>
          <p:nvPr>
            <p:ph type="pic" idx="23"/>
          </p:nvPr>
        </p:nvSpPr>
        <p:spPr>
          <a:xfrm>
            <a:off x="-1739900" y="-258233"/>
            <a:ext cx="20065999" cy="13377332"/>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1689100" y="355600"/>
            <a:ext cx="21005800" cy="2286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959031" y="13081000"/>
            <a:ext cx="453238" cy="469900"/>
          </a:xfrm>
          <a:prstGeom prst="rect">
            <a:avLst/>
          </a:prstGeom>
          <a:ln w="12700">
            <a:miter lim="400000"/>
          </a:ln>
        </p:spPr>
        <p:txBody>
          <a:bodyPr wrap="none" lIns="50800" tIns="50800" rIns="50800" bIns="50800">
            <a:spAutoFit/>
          </a:bodyPr>
          <a:lstStyle>
            <a:lvl1pPr>
              <a:defRPr sz="2400"/>
            </a:lvl1pPr>
          </a:lstStyle>
          <a:p>
            <a:pPr/>
            <a:fld id="{86CB4B4D-7CA3-9044-876B-883B54F8677D}" type="slidenum"/>
          </a:p>
        </p:txBody>
      </p:sp>
    </p:spTree>
  </p:cSld>
  <p:clrMap bg1="dk1" tx1="lt1" bg2="dk2" tx2="lt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xmlns:p14="http://schemas.microsoft.com/office/powerpoint/2010/main" spd="med" advClick="1"/>
  <p:txStyles>
    <p:titleStyle>
      <a:lvl1pPr marL="0" marR="0" indent="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11200" u="none">
          <a:solidFill>
            <a:srgbClr val="FFFFFF"/>
          </a:solidFill>
          <a:uFillTx/>
          <a:latin typeface="+mn-lt"/>
          <a:ea typeface="+mn-ea"/>
          <a:cs typeface="+mn-cs"/>
          <a:sym typeface="Helvetica Light"/>
        </a:defRPr>
      </a:lvl9pPr>
    </p:titleStyle>
    <p:bodyStyle>
      <a:lvl1pPr marL="63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1pPr>
      <a:lvl2pPr marL="127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2pPr>
      <a:lvl3pPr marL="190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3pPr>
      <a:lvl4pPr marL="254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4pPr>
      <a:lvl5pPr marL="317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5pPr>
      <a:lvl6pPr marL="381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6pPr>
      <a:lvl7pPr marL="444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7pPr>
      <a:lvl8pPr marL="5080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8pPr>
      <a:lvl9pPr marL="5715000" marR="0" indent="-635000" algn="l" defTabSz="825500" rtl="0" latinLnBrk="0">
        <a:lnSpc>
          <a:spcPct val="100000"/>
        </a:lnSpc>
        <a:spcBef>
          <a:spcPts val="5900"/>
        </a:spcBef>
        <a:spcAft>
          <a:spcPts val="0"/>
        </a:spcAft>
        <a:buClrTx/>
        <a:buSzPct val="75000"/>
        <a:buFontTx/>
        <a:buChar char="•"/>
        <a:tabLst/>
        <a:defRPr b="0" baseline="0" cap="none" i="0" spc="0" strike="noStrike" sz="5200" u="none">
          <a:solidFill>
            <a:srgbClr val="FFFFFF"/>
          </a:solidFill>
          <a:uFillTx/>
          <a:latin typeface="+mn-lt"/>
          <a:ea typeface="+mn-ea"/>
          <a:cs typeface="+mn-cs"/>
          <a:sym typeface="Helvetica Light"/>
        </a:defRPr>
      </a:lvl9pPr>
    </p:bodyStyle>
    <p:otherStyle>
      <a:lvl1pPr marL="0" marR="0" indent="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1pPr>
      <a:lvl2pPr marL="0" marR="0" indent="228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2pPr>
      <a:lvl3pPr marL="0" marR="0" indent="457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3pPr>
      <a:lvl4pPr marL="0" marR="0" indent="685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4pPr>
      <a:lvl5pPr marL="0" marR="0" indent="9144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5pPr>
      <a:lvl6pPr marL="0" marR="0" indent="11430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6pPr>
      <a:lvl7pPr marL="0" marR="0" indent="13716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7pPr>
      <a:lvl8pPr marL="0" marR="0" indent="16002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8pPr>
      <a:lvl9pPr marL="0" marR="0" indent="1828800" algn="ctr" defTabSz="825500" rtl="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tif"/></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19" name="Image" descr="Image"/>
          <p:cNvPicPr>
            <a:picLocks noChangeAspect="1"/>
          </p:cNvPicPr>
          <p:nvPr/>
        </p:nvPicPr>
        <p:blipFill>
          <a:blip r:embed="rId2">
            <a:extLst/>
          </a:blip>
          <a:stretch>
            <a:fillRect/>
          </a:stretch>
        </p:blipFill>
        <p:spPr>
          <a:xfrm>
            <a:off x="0" y="-1274466"/>
            <a:ext cx="24384000" cy="16264932"/>
          </a:xfrm>
          <a:prstGeom prst="rect">
            <a:avLst/>
          </a:prstGeom>
          <a:ln w="12700">
            <a:miter lim="400000"/>
          </a:ln>
        </p:spPr>
      </p:pic>
      <p:sp>
        <p:nvSpPr>
          <p:cNvPr id="120" name="Rectangle"/>
          <p:cNvSpPr/>
          <p:nvPr/>
        </p:nvSpPr>
        <p:spPr>
          <a:xfrm>
            <a:off x="5205980" y="9329336"/>
            <a:ext cx="15429051" cy="2870279"/>
          </a:xfrm>
          <a:prstGeom prst="rect">
            <a:avLst/>
          </a:prstGeom>
          <a:solidFill>
            <a:schemeClr val="accent5">
              <a:alpha val="75751"/>
            </a:schemeClr>
          </a:solidFill>
          <a:ln w="12700">
            <a:miter lim="400000"/>
          </a:ln>
        </p:spPr>
        <p:txBody>
          <a:bodyPr lIns="50800" tIns="50800" rIns="50800" bIns="50800" anchor="ctr"/>
          <a:lstStyle/>
          <a:p>
            <a:pPr>
              <a:defRPr sz="3600"/>
            </a:pPr>
          </a:p>
        </p:txBody>
      </p:sp>
      <p:sp>
        <p:nvSpPr>
          <p:cNvPr id="121" name="John 3:16"/>
          <p:cNvSpPr txBox="1"/>
          <p:nvPr>
            <p:ph type="title"/>
          </p:nvPr>
        </p:nvSpPr>
        <p:spPr>
          <a:xfrm>
            <a:off x="2506505" y="9678069"/>
            <a:ext cx="20828001" cy="2172813"/>
          </a:xfrm>
          <a:prstGeom prst="rect">
            <a:avLst/>
          </a:prstGeom>
        </p:spPr>
        <p:txBody>
          <a:bodyPr/>
          <a:lstStyle>
            <a:lvl1pPr>
              <a:defRPr b="1">
                <a:latin typeface="Avenir Next Regular"/>
                <a:ea typeface="Avenir Next Regular"/>
                <a:cs typeface="Avenir Next Regular"/>
                <a:sym typeface="Avenir Next Regular"/>
              </a:defRPr>
            </a:lvl1pPr>
          </a:lstStyle>
          <a:p>
            <a:pPr/>
            <a:r>
              <a:t>John 3:16</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1 Corinthians 13:13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1 Corinthians 13:13 </a:t>
            </a:r>
            <a:r>
              <a:rPr sz="3400">
                <a:latin typeface="Avenir Next Regular"/>
                <a:ea typeface="Avenir Next Regular"/>
                <a:cs typeface="Avenir Next Regular"/>
                <a:sym typeface="Avenir Next Regular"/>
              </a:rPr>
              <a:t>NKJV</a:t>
            </a:r>
          </a:p>
        </p:txBody>
      </p:sp>
      <p:sp>
        <p:nvSpPr>
          <p:cNvPr id="208" name="FAITH"/>
          <p:cNvSpPr txBox="1"/>
          <p:nvPr/>
        </p:nvSpPr>
        <p:spPr>
          <a:xfrm>
            <a:off x="9841729" y="4750025"/>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209" name="HOPE"/>
          <p:cNvSpPr txBox="1"/>
          <p:nvPr/>
        </p:nvSpPr>
        <p:spPr>
          <a:xfrm>
            <a:off x="9841729" y="6407487"/>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210" name="LOVE"/>
          <p:cNvSpPr txBox="1"/>
          <p:nvPr/>
        </p:nvSpPr>
        <p:spPr>
          <a:xfrm>
            <a:off x="9841729" y="11379875"/>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211" name="LOVE"/>
          <p:cNvSpPr txBox="1"/>
          <p:nvPr/>
        </p:nvSpPr>
        <p:spPr>
          <a:xfrm>
            <a:off x="9841729" y="8064950"/>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212" name="And now abide"/>
          <p:cNvSpPr txBox="1"/>
          <p:nvPr/>
        </p:nvSpPr>
        <p:spPr>
          <a:xfrm>
            <a:off x="9128709" y="3184440"/>
            <a:ext cx="6126582"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5900"/>
              </a:spcBef>
              <a:defRPr b="1" sz="6400">
                <a:latin typeface="Avenir Next Regular"/>
                <a:ea typeface="Avenir Next Regular"/>
                <a:cs typeface="Avenir Next Regular"/>
                <a:sym typeface="Avenir Next Regular"/>
              </a:defRPr>
            </a:lvl1pPr>
          </a:lstStyle>
          <a:p>
            <a:pPr/>
            <a:r>
              <a:t>And now abide</a:t>
            </a:r>
          </a:p>
        </p:txBody>
      </p:sp>
      <p:sp>
        <p:nvSpPr>
          <p:cNvPr id="213" name="these three; but the greatest of these is"/>
          <p:cNvSpPr txBox="1"/>
          <p:nvPr/>
        </p:nvSpPr>
        <p:spPr>
          <a:xfrm>
            <a:off x="4455109" y="9722413"/>
            <a:ext cx="15473782"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spcBef>
                <a:spcPts val="5900"/>
              </a:spcBef>
              <a:defRPr b="1" sz="6400">
                <a:latin typeface="Avenir Next Regular"/>
                <a:ea typeface="Avenir Next Regular"/>
                <a:cs typeface="Avenir Next Regular"/>
                <a:sym typeface="Avenir Next Regular"/>
              </a:defRPr>
            </a:pPr>
            <a:r>
              <a:t>these three; but the </a:t>
            </a:r>
            <a:r>
              <a:rPr i="1">
                <a:solidFill>
                  <a:srgbClr val="FFFB00"/>
                </a:solidFill>
              </a:rPr>
              <a:t>greatest</a:t>
            </a:r>
            <a:r>
              <a:t> of these is</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13"/>
                                        </p:tgtEl>
                                        <p:attrNameLst>
                                          <p:attrName>style.visibility</p:attrName>
                                        </p:attrNameLst>
                                      </p:cBhvr>
                                      <p:to>
                                        <p:strVal val="visible"/>
                                      </p:to>
                                    </p:set>
                                    <p:animEffect filter="fade" transition="in">
                                      <p:cBhvr>
                                        <p:cTn id="7" dur="1000"/>
                                        <p:tgtEl>
                                          <p:spTgt spid="213"/>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ID="10" grpId="2" fill="hold">
                                  <p:stCondLst>
                                    <p:cond delay="0"/>
                                  </p:stCondLst>
                                  <p:iterate type="el" backwards="0">
                                    <p:tmAbs val="0"/>
                                  </p:iterate>
                                  <p:childTnLst>
                                    <p:set>
                                      <p:cBhvr>
                                        <p:cTn id="11" fill="hold"/>
                                        <p:tgtEl>
                                          <p:spTgt spid="210"/>
                                        </p:tgtEl>
                                        <p:attrNameLst>
                                          <p:attrName>style.visibility</p:attrName>
                                        </p:attrNameLst>
                                      </p:cBhvr>
                                      <p:to>
                                        <p:strVal val="visible"/>
                                      </p:to>
                                    </p:set>
                                    <p:animEffect filter="fade" transition="in">
                                      <p:cBhvr>
                                        <p:cTn id="12" dur="1500"/>
                                        <p:tgtEl>
                                          <p:spTgt spid="2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3" grpId="1"/>
      <p:bldP build="whole" bldLvl="1" animBg="1" rev="0" advAuto="0" spid="210" grpId="2"/>
    </p:bldLst>
  </p:timing>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218"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219"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220" name="should not perish"/>
          <p:cNvSpPr txBox="1"/>
          <p:nvPr/>
        </p:nvSpPr>
        <p:spPr>
          <a:xfrm>
            <a:off x="2033156" y="8502144"/>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should not perish</a:t>
            </a:r>
          </a:p>
        </p:txBody>
      </p:sp>
      <p:sp>
        <p:nvSpPr>
          <p:cNvPr id="221" name="but have everlasting life ."/>
          <p:cNvSpPr txBox="1"/>
          <p:nvPr/>
        </p:nvSpPr>
        <p:spPr>
          <a:xfrm>
            <a:off x="2033156" y="10286325"/>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but have everlasting life .</a:t>
            </a:r>
          </a:p>
        </p:txBody>
      </p:sp>
      <p:sp>
        <p:nvSpPr>
          <p:cNvPr id="222" name="HOPE"/>
          <p:cNvSpPr txBox="1"/>
          <p:nvPr/>
        </p:nvSpPr>
        <p:spPr>
          <a:xfrm>
            <a:off x="18292024" y="10321166"/>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223" name="LOVE"/>
          <p:cNvSpPr txBox="1"/>
          <p:nvPr/>
        </p:nvSpPr>
        <p:spPr>
          <a:xfrm>
            <a:off x="18292024" y="3184440"/>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224" name="FAITH"/>
          <p:cNvSpPr txBox="1"/>
          <p:nvPr/>
        </p:nvSpPr>
        <p:spPr>
          <a:xfrm>
            <a:off x="18292024" y="6752804"/>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225"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Tree>
  </p:cSld>
  <p:clrMapOvr>
    <a:masterClrMapping/>
  </p:clrMapOvr>
  <mc:AlternateContent xmlns:mc="http://schemas.openxmlformats.org/markup-compatibility/2006">
    <mc:Choice xmlns:p14="http://schemas.microsoft.com/office/powerpoint/2010/main" Requires="p14">
      <p:transition spd="slow" advClick="0" advTm="0" p14:dur="1500">
        <p14:prism dir="r"/>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xit" nodeType="clickEffect" presetID="9" grpId="1" fill="hold">
                                  <p:stCondLst>
                                    <p:cond delay="0"/>
                                  </p:stCondLst>
                                  <p:iterate type="el" backwards="0">
                                    <p:tmAbs val="0"/>
                                  </p:iterate>
                                  <p:childTnLst>
                                    <p:animEffect filter="dissolve" transition="out">
                                      <p:cBhvr>
                                        <p:cTn id="6" dur="2500" fill="hold"/>
                                        <p:tgtEl>
                                          <p:spTgt spid="224"/>
                                        </p:tgtEl>
                                      </p:cBhvr>
                                    </p:animEffect>
                                    <p:set>
                                      <p:cBhvr>
                                        <p:cTn id="7" fill="hold">
                                          <p:stCondLst>
                                            <p:cond delay="2499"/>
                                          </p:stCondLst>
                                        </p:cTn>
                                        <p:tgtEl>
                                          <p:spTgt spid="224"/>
                                        </p:tgtEl>
                                        <p:attrNameLst>
                                          <p:attrName>style.visibility</p:attrName>
                                        </p:attrNameLst>
                                      </p:cBhvr>
                                      <p:to>
                                        <p:strVal val="hidden"/>
                                      </p:to>
                                    </p:set>
                                  </p:childTnLst>
                                </p:cTn>
                              </p:par>
                            </p:childTnLst>
                          </p:cTn>
                        </p:par>
                        <p:par>
                          <p:cTn id="8" fill="hold">
                            <p:stCondLst>
                              <p:cond delay="2500"/>
                            </p:stCondLst>
                            <p:childTnLst>
                              <p:par>
                                <p:cTn id="9" presetClass="exit" nodeType="afterEffect" presetID="9" grpId="2" fill="hold">
                                  <p:stCondLst>
                                    <p:cond delay="0"/>
                                  </p:stCondLst>
                                  <p:iterate type="el" backwards="0">
                                    <p:tmAbs val="0"/>
                                  </p:iterate>
                                  <p:childTnLst>
                                    <p:animEffect filter="dissolve" transition="out">
                                      <p:cBhvr>
                                        <p:cTn id="10" dur="2500" fill="hold"/>
                                        <p:tgtEl>
                                          <p:spTgt spid="222"/>
                                        </p:tgtEl>
                                      </p:cBhvr>
                                    </p:animEffect>
                                    <p:set>
                                      <p:cBhvr>
                                        <p:cTn id="11" fill="hold">
                                          <p:stCondLst>
                                            <p:cond delay="2499"/>
                                          </p:stCondLst>
                                        </p:cTn>
                                        <p:tgtEl>
                                          <p:spTgt spid="222"/>
                                        </p:tgtEl>
                                        <p:attrNameLst>
                                          <p:attrName>style.visibility</p:attrName>
                                        </p:attrNameLst>
                                      </p:cBhvr>
                                      <p:to>
                                        <p:strVal val="hidden"/>
                                      </p:to>
                                    </p:set>
                                  </p:childTnLst>
                                </p:cTn>
                              </p:par>
                            </p:childTnLst>
                          </p:cTn>
                        </p:par>
                        <p:par>
                          <p:cTn id="12" fill="hold">
                            <p:stCondLst>
                              <p:cond delay="5000"/>
                            </p:stCondLst>
                            <p:childTnLst>
                              <p:par>
                                <p:cTn id="13" presetClass="exit" nodeType="afterEffect" presetID="9" grpId="3" fill="hold">
                                  <p:stCondLst>
                                    <p:cond delay="0"/>
                                  </p:stCondLst>
                                  <p:iterate type="el" backwards="0">
                                    <p:tmAbs val="0"/>
                                  </p:iterate>
                                  <p:childTnLst>
                                    <p:animEffect filter="dissolve" transition="out">
                                      <p:cBhvr>
                                        <p:cTn id="14" dur="2500" fill="hold"/>
                                        <p:tgtEl>
                                          <p:spTgt spid="218"/>
                                        </p:tgtEl>
                                      </p:cBhvr>
                                    </p:animEffect>
                                    <p:set>
                                      <p:cBhvr>
                                        <p:cTn id="15" fill="hold">
                                          <p:stCondLst>
                                            <p:cond delay="2499"/>
                                          </p:stCondLst>
                                        </p:cTn>
                                        <p:tgtEl>
                                          <p:spTgt spid="218"/>
                                        </p:tgtEl>
                                        <p:attrNameLst>
                                          <p:attrName>style.visibility</p:attrName>
                                        </p:attrNameLst>
                                      </p:cBhvr>
                                      <p:to>
                                        <p:strVal val="hidden"/>
                                      </p:to>
                                    </p:set>
                                  </p:childTnLst>
                                </p:cTn>
                              </p:par>
                            </p:childTnLst>
                          </p:cTn>
                        </p:par>
                        <p:par>
                          <p:cTn id="16" fill="hold">
                            <p:stCondLst>
                              <p:cond delay="7500"/>
                            </p:stCondLst>
                            <p:childTnLst>
                              <p:par>
                                <p:cTn id="17" presetClass="exit" nodeType="afterEffect" presetID="9" grpId="4" fill="hold">
                                  <p:stCondLst>
                                    <p:cond delay="0"/>
                                  </p:stCondLst>
                                  <p:iterate type="el" backwards="0">
                                    <p:tmAbs val="0"/>
                                  </p:iterate>
                                  <p:childTnLst>
                                    <p:animEffect filter="dissolve" transition="out">
                                      <p:cBhvr>
                                        <p:cTn id="18" dur="2500" fill="hold"/>
                                        <p:tgtEl>
                                          <p:spTgt spid="219"/>
                                        </p:tgtEl>
                                      </p:cBhvr>
                                    </p:animEffect>
                                    <p:set>
                                      <p:cBhvr>
                                        <p:cTn id="19" fill="hold">
                                          <p:stCondLst>
                                            <p:cond delay="2499"/>
                                          </p:stCondLst>
                                        </p:cTn>
                                        <p:tgtEl>
                                          <p:spTgt spid="219"/>
                                        </p:tgtEl>
                                        <p:attrNameLst>
                                          <p:attrName>style.visibility</p:attrName>
                                        </p:attrNameLst>
                                      </p:cBhvr>
                                      <p:to>
                                        <p:strVal val="hidden"/>
                                      </p:to>
                                    </p:set>
                                  </p:childTnLst>
                                </p:cTn>
                              </p:par>
                            </p:childTnLst>
                          </p:cTn>
                        </p:par>
                        <p:par>
                          <p:cTn id="20" fill="hold">
                            <p:stCondLst>
                              <p:cond delay="10000"/>
                            </p:stCondLst>
                            <p:childTnLst>
                              <p:par>
                                <p:cTn id="21" presetClass="exit" nodeType="afterEffect" presetID="9" grpId="5" fill="hold">
                                  <p:stCondLst>
                                    <p:cond delay="0"/>
                                  </p:stCondLst>
                                  <p:iterate type="el" backwards="0">
                                    <p:tmAbs val="0"/>
                                  </p:iterate>
                                  <p:childTnLst>
                                    <p:animEffect filter="dissolve" transition="out">
                                      <p:cBhvr>
                                        <p:cTn id="22" dur="2500" fill="hold"/>
                                        <p:tgtEl>
                                          <p:spTgt spid="220"/>
                                        </p:tgtEl>
                                      </p:cBhvr>
                                    </p:animEffect>
                                    <p:set>
                                      <p:cBhvr>
                                        <p:cTn id="23" fill="hold">
                                          <p:stCondLst>
                                            <p:cond delay="2499"/>
                                          </p:stCondLst>
                                        </p:cTn>
                                        <p:tgtEl>
                                          <p:spTgt spid="220"/>
                                        </p:tgtEl>
                                        <p:attrNameLst>
                                          <p:attrName>style.visibility</p:attrName>
                                        </p:attrNameLst>
                                      </p:cBhvr>
                                      <p:to>
                                        <p:strVal val="hidden"/>
                                      </p:to>
                                    </p:set>
                                  </p:childTnLst>
                                </p:cTn>
                              </p:par>
                            </p:childTnLst>
                          </p:cTn>
                        </p:par>
                        <p:par>
                          <p:cTn id="24" fill="hold">
                            <p:stCondLst>
                              <p:cond delay="12500"/>
                            </p:stCondLst>
                            <p:childTnLst>
                              <p:par>
                                <p:cTn id="25" presetClass="exit" nodeType="afterEffect" presetID="9" grpId="6" fill="hold">
                                  <p:stCondLst>
                                    <p:cond delay="0"/>
                                  </p:stCondLst>
                                  <p:iterate type="el" backwards="0">
                                    <p:tmAbs val="0"/>
                                  </p:iterate>
                                  <p:childTnLst>
                                    <p:animEffect filter="dissolve" transition="out">
                                      <p:cBhvr>
                                        <p:cTn id="26" dur="2500" fill="hold"/>
                                        <p:tgtEl>
                                          <p:spTgt spid="221"/>
                                        </p:tgtEl>
                                      </p:cBhvr>
                                    </p:animEffect>
                                    <p:set>
                                      <p:cBhvr>
                                        <p:cTn id="27" fill="hold">
                                          <p:stCondLst>
                                            <p:cond delay="2499"/>
                                          </p:stCondLst>
                                        </p:cTn>
                                        <p:tgtEl>
                                          <p:spTgt spid="221"/>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Class="exit" nodeType="clickEffect" presetID="10" grpId="7" fill="hold">
                                  <p:stCondLst>
                                    <p:cond delay="0"/>
                                  </p:stCondLst>
                                  <p:iterate type="el" backwards="0">
                                    <p:tmAbs val="0"/>
                                  </p:iterate>
                                  <p:childTnLst>
                                    <p:animEffect filter="fade" transition="out">
                                      <p:cBhvr>
                                        <p:cTn id="31" dur="1000" fill="hold"/>
                                        <p:tgtEl>
                                          <p:spTgt spid="223"/>
                                        </p:tgtEl>
                                      </p:cBhvr>
                                    </p:animEffect>
                                    <p:set>
                                      <p:cBhvr>
                                        <p:cTn id="32" fill="hold">
                                          <p:stCondLst>
                                            <p:cond delay="999"/>
                                          </p:stCondLst>
                                        </p:cTn>
                                        <p:tgtEl>
                                          <p:spTgt spid="22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8" grpId="3"/>
      <p:bldP build="whole" bldLvl="1" animBg="1" rev="0" advAuto="0" spid="220" grpId="5"/>
      <p:bldP build="whole" bldLvl="1" animBg="1" rev="0" advAuto="0" spid="224" grpId="1"/>
      <p:bldP build="whole" bldLvl="1" animBg="1" rev="0" advAuto="0" spid="219" grpId="4"/>
      <p:bldP build="whole" bldLvl="1" animBg="1" rev="0" advAuto="0" spid="223" grpId="7"/>
      <p:bldP build="whole" bldLvl="1" animBg="1" rev="0" advAuto="0" spid="221" grpId="6"/>
      <p:bldP build="whole" bldLvl="1" animBg="1" rev="0" advAuto="0" spid="222" grpId="2"/>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23" name="John 3:16 NKJV"/>
          <p:cNvSpPr txBox="1"/>
          <p:nvPr>
            <p:ph type="title"/>
          </p:nvPr>
        </p:nvSpPr>
        <p:spPr>
          <a:xfrm>
            <a:off x="1689099" y="355599"/>
            <a:ext cx="21005802" cy="2286001"/>
          </a:xfrm>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24"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25"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26"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127" name="should not perish"/>
          <p:cNvSpPr txBox="1"/>
          <p:nvPr/>
        </p:nvSpPr>
        <p:spPr>
          <a:xfrm>
            <a:off x="2033156" y="8502144"/>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should not perish</a:t>
            </a:r>
          </a:p>
        </p:txBody>
      </p:sp>
      <p:sp>
        <p:nvSpPr>
          <p:cNvPr id="128" name="but have everlasting life ."/>
          <p:cNvSpPr txBox="1"/>
          <p:nvPr/>
        </p:nvSpPr>
        <p:spPr>
          <a:xfrm>
            <a:off x="2033156" y="10286325"/>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but have everlasting life .</a:t>
            </a:r>
          </a:p>
        </p:txBody>
      </p:sp>
    </p:spTree>
  </p:cSld>
  <p:clrMapOvr>
    <a:masterClrMapping/>
  </p:clrMapOvr>
  <mc:AlternateContent xmlns:mc="http://schemas.openxmlformats.org/markup-compatibility/2006">
    <mc:Choice xmlns:p14="http://schemas.microsoft.com/office/powerpoint/2010/main" Requires="p14">
      <p:transition spd="slow" advClick="1" p14:dur="1500">
        <p:fade thruBlk="1"/>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24"/>
                                        </p:tgtEl>
                                        <p:attrNameLst>
                                          <p:attrName>style.visibility</p:attrName>
                                        </p:attrNameLst>
                                      </p:cBhvr>
                                      <p:to>
                                        <p:strVal val="visible"/>
                                      </p:to>
                                    </p:set>
                                    <p:animEffect filter="fade" transition="in">
                                      <p:cBhvr>
                                        <p:cTn id="7" dur="1000"/>
                                        <p:tgtEl>
                                          <p:spTgt spid="124"/>
                                        </p:tgtEl>
                                      </p:cBhvr>
                                    </p:animEffect>
                                  </p:childTnLst>
                                </p:cTn>
                              </p:par>
                            </p:childTnLst>
                          </p:cTn>
                        </p:par>
                        <p:par>
                          <p:cTn id="8" fill="hold">
                            <p:stCondLst>
                              <p:cond delay="1000"/>
                            </p:stCondLst>
                            <p:childTnLst>
                              <p:par>
                                <p:cTn id="9" presetClass="entr" nodeType="afterEffect" presetID="10" grpId="2" fill="hold">
                                  <p:stCondLst>
                                    <p:cond delay="200"/>
                                  </p:stCondLst>
                                  <p:iterate type="el" backwards="0">
                                    <p:tmAbs val="0"/>
                                  </p:iterate>
                                  <p:childTnLst>
                                    <p:set>
                                      <p:cBhvr>
                                        <p:cTn id="10" fill="hold"/>
                                        <p:tgtEl>
                                          <p:spTgt spid="125"/>
                                        </p:tgtEl>
                                        <p:attrNameLst>
                                          <p:attrName>style.visibility</p:attrName>
                                        </p:attrNameLst>
                                      </p:cBhvr>
                                      <p:to>
                                        <p:strVal val="visible"/>
                                      </p:to>
                                    </p:set>
                                    <p:animEffect filter="fade" transition="in">
                                      <p:cBhvr>
                                        <p:cTn id="11" dur="1000"/>
                                        <p:tgtEl>
                                          <p:spTgt spid="125"/>
                                        </p:tgtEl>
                                      </p:cBhvr>
                                    </p:animEffect>
                                  </p:childTnLst>
                                </p:cTn>
                              </p:par>
                            </p:childTnLst>
                          </p:cTn>
                        </p:par>
                        <p:par>
                          <p:cTn id="12" fill="hold">
                            <p:stCondLst>
                              <p:cond delay="2200"/>
                            </p:stCondLst>
                            <p:childTnLst>
                              <p:par>
                                <p:cTn id="13" presetClass="entr" nodeType="afterEffect" presetID="10" grpId="3" fill="hold">
                                  <p:stCondLst>
                                    <p:cond delay="400"/>
                                  </p:stCondLst>
                                  <p:iterate type="el" backwards="0">
                                    <p:tmAbs val="0"/>
                                  </p:iterate>
                                  <p:childTnLst>
                                    <p:set>
                                      <p:cBhvr>
                                        <p:cTn id="14" fill="hold"/>
                                        <p:tgtEl>
                                          <p:spTgt spid="126"/>
                                        </p:tgtEl>
                                        <p:attrNameLst>
                                          <p:attrName>style.visibility</p:attrName>
                                        </p:attrNameLst>
                                      </p:cBhvr>
                                      <p:to>
                                        <p:strVal val="visible"/>
                                      </p:to>
                                    </p:set>
                                    <p:animEffect filter="fade" transition="in">
                                      <p:cBhvr>
                                        <p:cTn id="15" dur="1000"/>
                                        <p:tgtEl>
                                          <p:spTgt spid="126"/>
                                        </p:tgtEl>
                                      </p:cBhvr>
                                    </p:animEffect>
                                  </p:childTnLst>
                                </p:cTn>
                              </p:par>
                            </p:childTnLst>
                          </p:cTn>
                        </p:par>
                        <p:par>
                          <p:cTn id="16" fill="hold">
                            <p:stCondLst>
                              <p:cond delay="3600"/>
                            </p:stCondLst>
                            <p:childTnLst>
                              <p:par>
                                <p:cTn id="17" presetClass="entr" nodeType="afterEffect" presetID="10" grpId="4" fill="hold">
                                  <p:stCondLst>
                                    <p:cond delay="500"/>
                                  </p:stCondLst>
                                  <p:iterate type="el" backwards="0">
                                    <p:tmAbs val="0"/>
                                  </p:iterate>
                                  <p:childTnLst>
                                    <p:set>
                                      <p:cBhvr>
                                        <p:cTn id="18" fill="hold"/>
                                        <p:tgtEl>
                                          <p:spTgt spid="127"/>
                                        </p:tgtEl>
                                        <p:attrNameLst>
                                          <p:attrName>style.visibility</p:attrName>
                                        </p:attrNameLst>
                                      </p:cBhvr>
                                      <p:to>
                                        <p:strVal val="visible"/>
                                      </p:to>
                                    </p:set>
                                    <p:animEffect filter="fade" transition="in">
                                      <p:cBhvr>
                                        <p:cTn id="19" dur="1000"/>
                                        <p:tgtEl>
                                          <p:spTgt spid="127"/>
                                        </p:tgtEl>
                                      </p:cBhvr>
                                    </p:animEffect>
                                  </p:childTnLst>
                                </p:cTn>
                              </p:par>
                            </p:childTnLst>
                          </p:cTn>
                        </p:par>
                        <p:par>
                          <p:cTn id="20" fill="hold">
                            <p:stCondLst>
                              <p:cond delay="5100"/>
                            </p:stCondLst>
                            <p:childTnLst>
                              <p:par>
                                <p:cTn id="21" presetClass="entr" nodeType="afterEffect" presetID="10" grpId="5" fill="hold">
                                  <p:stCondLst>
                                    <p:cond delay="500"/>
                                  </p:stCondLst>
                                  <p:iterate type="el" backwards="0">
                                    <p:tmAbs val="0"/>
                                  </p:iterate>
                                  <p:childTnLst>
                                    <p:set>
                                      <p:cBhvr>
                                        <p:cTn id="22" fill="hold"/>
                                        <p:tgtEl>
                                          <p:spTgt spid="128"/>
                                        </p:tgtEl>
                                        <p:attrNameLst>
                                          <p:attrName>style.visibility</p:attrName>
                                        </p:attrNameLst>
                                      </p:cBhvr>
                                      <p:to>
                                        <p:strVal val="visible"/>
                                      </p:to>
                                    </p:set>
                                    <p:animEffect filter="fade" transition="in">
                                      <p:cBhvr>
                                        <p:cTn id="23" dur="10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27" grpId="4"/>
      <p:bldP build="whole" bldLvl="1" animBg="1" rev="0" advAuto="0" spid="126" grpId="3"/>
      <p:bldP build="whole" bldLvl="1" animBg="1" rev="0" advAuto="0" spid="124" grpId="1"/>
      <p:bldP build="whole" bldLvl="1" animBg="1" rev="0" advAuto="0" spid="125" grpId="2"/>
      <p:bldP build="whole" bldLvl="1" animBg="1" rev="0" advAuto="0" spid="128" grpId="5"/>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2"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33"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34" name="LOVE"/>
          <p:cNvSpPr txBox="1"/>
          <p:nvPr/>
        </p:nvSpPr>
        <p:spPr>
          <a:xfrm>
            <a:off x="18292024" y="3184440"/>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34"/>
                                        </p:tgtEl>
                                        <p:attrNameLst>
                                          <p:attrName>style.visibility</p:attrName>
                                        </p:attrNameLst>
                                      </p:cBhvr>
                                      <p:to>
                                        <p:strVal val="visible"/>
                                      </p:to>
                                    </p:set>
                                    <p:animEffect filter="dissolve" transition="in">
                                      <p:cBhvr>
                                        <p:cTn id="7" dur="1000"/>
                                        <p:tgtEl>
                                          <p:spTgt spid="13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34" grpId="1"/>
    </p:bldLst>
  </p:timing>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8"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39"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40"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41" name="GIFT"/>
          <p:cNvSpPr txBox="1"/>
          <p:nvPr/>
        </p:nvSpPr>
        <p:spPr>
          <a:xfrm>
            <a:off x="18292026" y="4968622"/>
            <a:ext cx="4700539"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FB00"/>
                </a:solidFill>
                <a:latin typeface="Avenir Next Heavy"/>
                <a:ea typeface="Avenir Next Heavy"/>
                <a:cs typeface="Avenir Next Heavy"/>
                <a:sym typeface="Avenir Next Heavy"/>
              </a:defRPr>
            </a:lvl1pPr>
          </a:lstStyle>
          <a:p>
            <a:pPr/>
            <a:r>
              <a:t>GIFT</a:t>
            </a:r>
          </a:p>
        </p:txBody>
      </p:sp>
      <p:sp>
        <p:nvSpPr>
          <p:cNvPr id="142" name="LOVE"/>
          <p:cNvSpPr txBox="1"/>
          <p:nvPr/>
        </p:nvSpPr>
        <p:spPr>
          <a:xfrm>
            <a:off x="18292024" y="3184440"/>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41"/>
                                        </p:tgtEl>
                                        <p:attrNameLst>
                                          <p:attrName>style.visibility</p:attrName>
                                        </p:attrNameLst>
                                      </p:cBhvr>
                                      <p:to>
                                        <p:strVal val="visible"/>
                                      </p:to>
                                    </p:set>
                                    <p:animEffect filter="dissolve" transition="in">
                                      <p:cBhvr>
                                        <p:cTn id="7" dur="1000"/>
                                        <p:tgtEl>
                                          <p:spTgt spid="1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41" grpId="1"/>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47"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48"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49"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150" name="FAITH"/>
          <p:cNvSpPr txBox="1"/>
          <p:nvPr/>
        </p:nvSpPr>
        <p:spPr>
          <a:xfrm>
            <a:off x="18292024" y="6752804"/>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151" name="LOVE"/>
          <p:cNvSpPr txBox="1"/>
          <p:nvPr/>
        </p:nvSpPr>
        <p:spPr>
          <a:xfrm>
            <a:off x="18292024" y="3184440"/>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152" name="GIFT"/>
          <p:cNvSpPr txBox="1"/>
          <p:nvPr/>
        </p:nvSpPr>
        <p:spPr>
          <a:xfrm>
            <a:off x="18292026" y="4968622"/>
            <a:ext cx="4700539"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FB00"/>
                </a:solidFill>
                <a:latin typeface="Avenir Next Heavy"/>
                <a:ea typeface="Avenir Next Heavy"/>
                <a:cs typeface="Avenir Next Heavy"/>
                <a:sym typeface="Avenir Next Heavy"/>
              </a:defRPr>
            </a:lvl1pPr>
          </a:lstStyle>
          <a:p>
            <a:pPr/>
            <a:r>
              <a:t>GIFT</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50"/>
                                        </p:tgtEl>
                                        <p:attrNameLst>
                                          <p:attrName>style.visibility</p:attrName>
                                        </p:attrNameLst>
                                      </p:cBhvr>
                                      <p:to>
                                        <p:strVal val="visible"/>
                                      </p:to>
                                    </p:set>
                                    <p:animEffect filter="dissolve" transition="in">
                                      <p:cBhvr>
                                        <p:cTn id="7" dur="1000"/>
                                        <p:tgtEl>
                                          <p:spTgt spid="1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0" grpId="1"/>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57"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58"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59"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160" name="should not perish"/>
          <p:cNvSpPr txBox="1"/>
          <p:nvPr/>
        </p:nvSpPr>
        <p:spPr>
          <a:xfrm>
            <a:off x="2033156" y="8502144"/>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should not perish</a:t>
            </a:r>
          </a:p>
        </p:txBody>
      </p:sp>
      <p:sp>
        <p:nvSpPr>
          <p:cNvPr id="161" name="PROMISE"/>
          <p:cNvSpPr txBox="1"/>
          <p:nvPr/>
        </p:nvSpPr>
        <p:spPr>
          <a:xfrm>
            <a:off x="18292024" y="8536985"/>
            <a:ext cx="4700541"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8EFA00"/>
                </a:solidFill>
                <a:latin typeface="Avenir Next Heavy"/>
                <a:ea typeface="Avenir Next Heavy"/>
                <a:cs typeface="Avenir Next Heavy"/>
                <a:sym typeface="Avenir Next Heavy"/>
              </a:defRPr>
            </a:lvl1pPr>
          </a:lstStyle>
          <a:p>
            <a:pPr/>
            <a:r>
              <a:t>PROMISE</a:t>
            </a:r>
          </a:p>
        </p:txBody>
      </p:sp>
      <p:sp>
        <p:nvSpPr>
          <p:cNvPr id="162" name="LOVE"/>
          <p:cNvSpPr txBox="1"/>
          <p:nvPr/>
        </p:nvSpPr>
        <p:spPr>
          <a:xfrm>
            <a:off x="18292024" y="3184440"/>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163" name="GIFT"/>
          <p:cNvSpPr txBox="1"/>
          <p:nvPr/>
        </p:nvSpPr>
        <p:spPr>
          <a:xfrm>
            <a:off x="18292026" y="4968622"/>
            <a:ext cx="4700539"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FB00"/>
                </a:solidFill>
                <a:latin typeface="Avenir Next Heavy"/>
                <a:ea typeface="Avenir Next Heavy"/>
                <a:cs typeface="Avenir Next Heavy"/>
                <a:sym typeface="Avenir Next Heavy"/>
              </a:defRPr>
            </a:lvl1pPr>
          </a:lstStyle>
          <a:p>
            <a:pPr/>
            <a:r>
              <a:t>GIFT</a:t>
            </a:r>
          </a:p>
        </p:txBody>
      </p:sp>
      <p:sp>
        <p:nvSpPr>
          <p:cNvPr id="164" name="FAITH"/>
          <p:cNvSpPr txBox="1"/>
          <p:nvPr/>
        </p:nvSpPr>
        <p:spPr>
          <a:xfrm>
            <a:off x="18292024" y="6752804"/>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61"/>
                                        </p:tgtEl>
                                        <p:attrNameLst>
                                          <p:attrName>style.visibility</p:attrName>
                                        </p:attrNameLst>
                                      </p:cBhvr>
                                      <p:to>
                                        <p:strVal val="visible"/>
                                      </p:to>
                                    </p:set>
                                    <p:animEffect filter="dissolve" transition="in">
                                      <p:cBhvr>
                                        <p:cTn id="7" dur="1000"/>
                                        <p:tgtEl>
                                          <p:spTgt spid="16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1"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69"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70"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71"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172" name="should not perish"/>
          <p:cNvSpPr txBox="1"/>
          <p:nvPr/>
        </p:nvSpPr>
        <p:spPr>
          <a:xfrm>
            <a:off x="2033156" y="8502144"/>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should not perish</a:t>
            </a:r>
          </a:p>
        </p:txBody>
      </p:sp>
      <p:sp>
        <p:nvSpPr>
          <p:cNvPr id="173" name="but have everlasting life ."/>
          <p:cNvSpPr txBox="1"/>
          <p:nvPr/>
        </p:nvSpPr>
        <p:spPr>
          <a:xfrm>
            <a:off x="2033156" y="10286325"/>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but have everlasting life .</a:t>
            </a:r>
          </a:p>
        </p:txBody>
      </p:sp>
      <p:sp>
        <p:nvSpPr>
          <p:cNvPr id="174" name="HOPE"/>
          <p:cNvSpPr txBox="1"/>
          <p:nvPr/>
        </p:nvSpPr>
        <p:spPr>
          <a:xfrm>
            <a:off x="18292024" y="10321166"/>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175" name="LOVE"/>
          <p:cNvSpPr txBox="1"/>
          <p:nvPr/>
        </p:nvSpPr>
        <p:spPr>
          <a:xfrm>
            <a:off x="18292024" y="3184440"/>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176" name="GIFT"/>
          <p:cNvSpPr txBox="1"/>
          <p:nvPr/>
        </p:nvSpPr>
        <p:spPr>
          <a:xfrm>
            <a:off x="18292026" y="4968622"/>
            <a:ext cx="4700539"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FB00"/>
                </a:solidFill>
                <a:latin typeface="Avenir Next Heavy"/>
                <a:ea typeface="Avenir Next Heavy"/>
                <a:cs typeface="Avenir Next Heavy"/>
                <a:sym typeface="Avenir Next Heavy"/>
              </a:defRPr>
            </a:lvl1pPr>
          </a:lstStyle>
          <a:p>
            <a:pPr/>
            <a:r>
              <a:t>GIFT</a:t>
            </a:r>
          </a:p>
        </p:txBody>
      </p:sp>
      <p:sp>
        <p:nvSpPr>
          <p:cNvPr id="177" name="FAITH"/>
          <p:cNvSpPr txBox="1"/>
          <p:nvPr/>
        </p:nvSpPr>
        <p:spPr>
          <a:xfrm>
            <a:off x="18292024" y="6752804"/>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178" name="PROMISE"/>
          <p:cNvSpPr txBox="1"/>
          <p:nvPr/>
        </p:nvSpPr>
        <p:spPr>
          <a:xfrm>
            <a:off x="18292024" y="8536985"/>
            <a:ext cx="4700541"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8EFA00"/>
                </a:solidFill>
                <a:latin typeface="Avenir Next Heavy"/>
                <a:ea typeface="Avenir Next Heavy"/>
                <a:cs typeface="Avenir Next Heavy"/>
                <a:sym typeface="Avenir Next Heavy"/>
              </a:defRPr>
            </a:lvl1pPr>
          </a:lstStyle>
          <a:p>
            <a:pPr/>
            <a:r>
              <a:t>PROMISE</a:t>
            </a:r>
          </a:p>
        </p:txBody>
      </p:sp>
    </p:spTree>
  </p:cSld>
  <p:clrMapOvr>
    <a:masterClrMapping/>
  </p:clrMapOvr>
  <mc:AlternateContent xmlns:mc="http://schemas.openxmlformats.org/markup-compatibility/2006">
    <mc:Choice xmlns:p14="http://schemas.microsoft.com/office/powerpoint/2010/main" Requires="p14">
      <p:transition spd="slow" advClick="1" p14:dur="15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9" grpId="1" fill="hold">
                                  <p:stCondLst>
                                    <p:cond delay="0"/>
                                  </p:stCondLst>
                                  <p:iterate type="el" backwards="0">
                                    <p:tmAbs val="0"/>
                                  </p:iterate>
                                  <p:childTnLst>
                                    <p:set>
                                      <p:cBhvr>
                                        <p:cTn id="6" fill="hold"/>
                                        <p:tgtEl>
                                          <p:spTgt spid="174"/>
                                        </p:tgtEl>
                                        <p:attrNameLst>
                                          <p:attrName>style.visibility</p:attrName>
                                        </p:attrNameLst>
                                      </p:cBhvr>
                                      <p:to>
                                        <p:strVal val="visible"/>
                                      </p:to>
                                    </p:set>
                                    <p:animEffect filter="dissolve" transition="in">
                                      <p:cBhvr>
                                        <p:cTn id="7" dur="1000"/>
                                        <p:tgtEl>
                                          <p:spTgt spid="17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74"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1 Corinthians 13:13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1 Corinthians 13:13 </a:t>
            </a:r>
            <a:r>
              <a:rPr sz="3400">
                <a:latin typeface="Avenir Next Regular"/>
                <a:ea typeface="Avenir Next Regular"/>
                <a:cs typeface="Avenir Next Regular"/>
                <a:sym typeface="Avenir Next Regular"/>
              </a:rPr>
              <a:t>NKJV</a:t>
            </a:r>
          </a:p>
        </p:txBody>
      </p:sp>
      <p:sp>
        <p:nvSpPr>
          <p:cNvPr id="183" name="FAITH"/>
          <p:cNvSpPr txBox="1"/>
          <p:nvPr/>
        </p:nvSpPr>
        <p:spPr>
          <a:xfrm>
            <a:off x="9841729" y="4750025"/>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184" name="HOPE"/>
          <p:cNvSpPr txBox="1"/>
          <p:nvPr/>
        </p:nvSpPr>
        <p:spPr>
          <a:xfrm>
            <a:off x="9841729" y="6407487"/>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185" name="LOVE"/>
          <p:cNvSpPr txBox="1"/>
          <p:nvPr/>
        </p:nvSpPr>
        <p:spPr>
          <a:xfrm>
            <a:off x="9841729" y="8064950"/>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186" name="And now abide"/>
          <p:cNvSpPr txBox="1"/>
          <p:nvPr/>
        </p:nvSpPr>
        <p:spPr>
          <a:xfrm>
            <a:off x="9128709" y="3184440"/>
            <a:ext cx="6126582" cy="12065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spcBef>
                <a:spcPts val="5900"/>
              </a:spcBef>
              <a:defRPr b="1" sz="6400">
                <a:latin typeface="Avenir Next Regular"/>
                <a:ea typeface="Avenir Next Regular"/>
                <a:cs typeface="Avenir Next Regular"/>
                <a:sym typeface="Avenir Next Regular"/>
              </a:defRPr>
            </a:lvl1pPr>
          </a:lstStyle>
          <a:p>
            <a:pPr/>
            <a:r>
              <a:t>And now abide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l"/>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186"/>
                                        </p:tgtEl>
                                        <p:attrNameLst>
                                          <p:attrName>style.visibility</p:attrName>
                                        </p:attrNameLst>
                                      </p:cBhvr>
                                      <p:to>
                                        <p:strVal val="visible"/>
                                      </p:to>
                                    </p:set>
                                    <p:animEffect filter="fade" transition="in">
                                      <p:cBhvr>
                                        <p:cTn id="7" dur="1000"/>
                                        <p:tgtEl>
                                          <p:spTgt spid="186"/>
                                        </p:tgtEl>
                                      </p:cBhvr>
                                    </p:animEffect>
                                  </p:childTnLst>
                                </p:cTn>
                              </p:par>
                            </p:childTnLst>
                          </p:cTn>
                        </p:par>
                      </p:childTnLst>
                    </p:cTn>
                  </p:par>
                  <p:par>
                    <p:cTn id="8" fill="hold">
                      <p:stCondLst>
                        <p:cond delay="indefinite"/>
                      </p:stCondLst>
                      <p:childTnLst>
                        <p:par>
                          <p:cTn id="9" fill="hold">
                            <p:stCondLst>
                              <p:cond delay="0"/>
                            </p:stCondLst>
                            <p:childTnLst>
                              <p:par>
                                <p:cTn id="10" presetClass="entr" nodeType="clickEffect" presetSubtype="10" presetID="19" grpId="2" fill="hold">
                                  <p:stCondLst>
                                    <p:cond delay="0"/>
                                  </p:stCondLst>
                                  <p:iterate type="el" backwards="0">
                                    <p:tmAbs val="0"/>
                                  </p:iterate>
                                  <p:childTnLst>
                                    <p:set>
                                      <p:cBhvr>
                                        <p:cTn id="11" fill="hold"/>
                                        <p:tgtEl>
                                          <p:spTgt spid="183"/>
                                        </p:tgtEl>
                                        <p:attrNameLst>
                                          <p:attrName>style.visibility</p:attrName>
                                        </p:attrNameLst>
                                      </p:cBhvr>
                                      <p:to>
                                        <p:strVal val="visible"/>
                                      </p:to>
                                    </p:set>
                                    <p:anim calcmode="lin" valueType="num">
                                      <p:cBhvr>
                                        <p:cTn id="12" dur="1000" fill="hold"/>
                                        <p:tgtEl>
                                          <p:spTgt spid="183"/>
                                        </p:tgtEl>
                                        <p:attrNameLst>
                                          <p:attrName>ppt_w</p:attrName>
                                        </p:attrNameLst>
                                      </p:cBhvr>
                                      <p:tavLst>
                                        <p:tav tm="0" fmla="#ppt_w*sin(2.5*pi*$)">
                                          <p:val>
                                            <p:fltVal val="0"/>
                                          </p:val>
                                        </p:tav>
                                        <p:tav tm="100000">
                                          <p:val>
                                            <p:fltVal val="1"/>
                                          </p:val>
                                        </p:tav>
                                      </p:tavLst>
                                    </p:anim>
                                    <p:anim calcmode="lin" valueType="num">
                                      <p:cBhvr>
                                        <p:cTn id="13" dur="1000" fill="hold"/>
                                        <p:tgtEl>
                                          <p:spTgt spid="183"/>
                                        </p:tgtEl>
                                        <p:attrNameLst>
                                          <p:attrName>ppt_h</p:attrName>
                                        </p:attrNameLst>
                                      </p:cBhvr>
                                      <p:tavLst>
                                        <p:tav tm="0">
                                          <p:val>
                                            <p:strVal val="#ppt_h"/>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Class="entr" nodeType="clickEffect" presetSubtype="10" presetID="19" grpId="3" fill="hold">
                                  <p:stCondLst>
                                    <p:cond delay="0"/>
                                  </p:stCondLst>
                                  <p:iterate type="el" backwards="0">
                                    <p:tmAbs val="0"/>
                                  </p:iterate>
                                  <p:childTnLst>
                                    <p:set>
                                      <p:cBhvr>
                                        <p:cTn id="17" fill="hold"/>
                                        <p:tgtEl>
                                          <p:spTgt spid="184"/>
                                        </p:tgtEl>
                                        <p:attrNameLst>
                                          <p:attrName>style.visibility</p:attrName>
                                        </p:attrNameLst>
                                      </p:cBhvr>
                                      <p:to>
                                        <p:strVal val="visible"/>
                                      </p:to>
                                    </p:set>
                                    <p:anim calcmode="lin" valueType="num">
                                      <p:cBhvr>
                                        <p:cTn id="18" dur="1000" fill="hold"/>
                                        <p:tgtEl>
                                          <p:spTgt spid="184"/>
                                        </p:tgtEl>
                                        <p:attrNameLst>
                                          <p:attrName>ppt_w</p:attrName>
                                        </p:attrNameLst>
                                      </p:cBhvr>
                                      <p:tavLst>
                                        <p:tav tm="0" fmla="#ppt_w*sin(2.5*pi*$)">
                                          <p:val>
                                            <p:fltVal val="0"/>
                                          </p:val>
                                        </p:tav>
                                        <p:tav tm="100000">
                                          <p:val>
                                            <p:fltVal val="1"/>
                                          </p:val>
                                        </p:tav>
                                      </p:tavLst>
                                    </p:anim>
                                    <p:anim calcmode="lin" valueType="num">
                                      <p:cBhvr>
                                        <p:cTn id="19" dur="1000" fill="hold"/>
                                        <p:tgtEl>
                                          <p:spTgt spid="184"/>
                                        </p:tgtEl>
                                        <p:attrNameLst>
                                          <p:attrName>ppt_h</p:attrName>
                                        </p:attrNameLst>
                                      </p:cBhvr>
                                      <p:tavLst>
                                        <p:tav tm="0">
                                          <p:val>
                                            <p:strVal val="#ppt_h"/>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Class="entr" nodeType="clickEffect" presetSubtype="10" presetID="19" grpId="4" fill="hold">
                                  <p:stCondLst>
                                    <p:cond delay="0"/>
                                  </p:stCondLst>
                                  <p:iterate type="el" backwards="0">
                                    <p:tmAbs val="0"/>
                                  </p:iterate>
                                  <p:childTnLst>
                                    <p:set>
                                      <p:cBhvr>
                                        <p:cTn id="23" fill="hold"/>
                                        <p:tgtEl>
                                          <p:spTgt spid="185"/>
                                        </p:tgtEl>
                                        <p:attrNameLst>
                                          <p:attrName>style.visibility</p:attrName>
                                        </p:attrNameLst>
                                      </p:cBhvr>
                                      <p:to>
                                        <p:strVal val="visible"/>
                                      </p:to>
                                    </p:set>
                                    <p:anim calcmode="lin" valueType="num">
                                      <p:cBhvr>
                                        <p:cTn id="24" dur="1000" fill="hold"/>
                                        <p:tgtEl>
                                          <p:spTgt spid="185"/>
                                        </p:tgtEl>
                                        <p:attrNameLst>
                                          <p:attrName>ppt_w</p:attrName>
                                        </p:attrNameLst>
                                      </p:cBhvr>
                                      <p:tavLst>
                                        <p:tav tm="0" fmla="#ppt_w*sin(2.5*pi*$)">
                                          <p:val>
                                            <p:fltVal val="0"/>
                                          </p:val>
                                        </p:tav>
                                        <p:tav tm="100000">
                                          <p:val>
                                            <p:fltVal val="1"/>
                                          </p:val>
                                        </p:tav>
                                      </p:tavLst>
                                    </p:anim>
                                    <p:anim calcmode="lin" valueType="num">
                                      <p:cBhvr>
                                        <p:cTn id="25" dur="1000" fill="hold"/>
                                        <p:tgtEl>
                                          <p:spTgt spid="185"/>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4" grpId="3"/>
      <p:bldP build="whole" bldLvl="1" animBg="1" rev="0" advAuto="0" spid="186" grpId="1"/>
      <p:bldP build="whole" bldLvl="1" animBg="1" rev="0" advAuto="0" spid="183" grpId="2"/>
      <p:bldP build="whole" bldLvl="1" animBg="1" rev="0" advAuto="0" spid="185" grpId="4"/>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For God so loved the world"/>
          <p:cNvSpPr txBox="1"/>
          <p:nvPr>
            <p:ph type="body" sz="quarter" idx="1"/>
          </p:nvPr>
        </p:nvSpPr>
        <p:spPr>
          <a:xfrm>
            <a:off x="2033156" y="3149600"/>
            <a:ext cx="20317688" cy="1276182"/>
          </a:xfrm>
          <a:prstGeom prst="rect">
            <a:avLst/>
          </a:prstGeom>
        </p:spPr>
        <p:txBody>
          <a:bodyPr/>
          <a:lstStyle>
            <a:lvl1pPr marL="0" indent="0">
              <a:buSzTx/>
              <a:buNone/>
              <a:defRPr b="1" sz="6400">
                <a:latin typeface="Avenir Next Regular"/>
                <a:ea typeface="Avenir Next Regular"/>
                <a:cs typeface="Avenir Next Regular"/>
                <a:sym typeface="Avenir Next Regular"/>
              </a:defRPr>
            </a:lvl1pPr>
          </a:lstStyle>
          <a:p>
            <a:pPr/>
            <a:r>
              <a:t>For God so loved the world</a:t>
            </a:r>
          </a:p>
        </p:txBody>
      </p:sp>
      <p:sp>
        <p:nvSpPr>
          <p:cNvPr id="191" name="John 3:16 NKJV"/>
          <p:cNvSpPr txBox="1"/>
          <p:nvPr>
            <p:ph type="title"/>
          </p:nvPr>
        </p:nvSpPr>
        <p:spPr>
          <a:prstGeom prst="rect">
            <a:avLst/>
          </a:prstGeom>
        </p:spPr>
        <p:txBody>
          <a:bodyPr/>
          <a:lstStyle/>
          <a:p>
            <a:pPr>
              <a:defRPr>
                <a:solidFill>
                  <a:srgbClr val="FFFB00"/>
                </a:solidFill>
                <a:latin typeface="Avenir Next Heavy"/>
                <a:ea typeface="Avenir Next Heavy"/>
                <a:cs typeface="Avenir Next Heavy"/>
                <a:sym typeface="Avenir Next Heavy"/>
              </a:defRPr>
            </a:pPr>
            <a:r>
              <a:t>John 3:16 </a:t>
            </a:r>
            <a:r>
              <a:rPr sz="3400">
                <a:latin typeface="Avenir Next Regular"/>
                <a:ea typeface="Avenir Next Regular"/>
                <a:cs typeface="Avenir Next Regular"/>
                <a:sym typeface="Avenir Next Regular"/>
              </a:rPr>
              <a:t>NKJV</a:t>
            </a:r>
          </a:p>
        </p:txBody>
      </p:sp>
      <p:sp>
        <p:nvSpPr>
          <p:cNvPr id="192" name="HOPE"/>
          <p:cNvSpPr txBox="1"/>
          <p:nvPr/>
        </p:nvSpPr>
        <p:spPr>
          <a:xfrm>
            <a:off x="18292024" y="10321166"/>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193" name="FAITH"/>
          <p:cNvSpPr txBox="1"/>
          <p:nvPr/>
        </p:nvSpPr>
        <p:spPr>
          <a:xfrm>
            <a:off x="18292024" y="6752803"/>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194" name="LOVE"/>
          <p:cNvSpPr txBox="1"/>
          <p:nvPr/>
        </p:nvSpPr>
        <p:spPr>
          <a:xfrm>
            <a:off x="18292024" y="3201861"/>
            <a:ext cx="4700542"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6D6FF"/>
                </a:solidFill>
                <a:latin typeface="Avenir Next Heavy"/>
                <a:ea typeface="Avenir Next Heavy"/>
                <a:cs typeface="Avenir Next Heavy"/>
                <a:sym typeface="Avenir Next Heavy"/>
              </a:defRPr>
            </a:lvl1pPr>
          </a:lstStyle>
          <a:p>
            <a:pPr/>
            <a:r>
              <a:t>LOVE</a:t>
            </a:r>
          </a:p>
        </p:txBody>
      </p:sp>
      <p:sp>
        <p:nvSpPr>
          <p:cNvPr id="195" name="that He gave His only begotten Son ,"/>
          <p:cNvSpPr txBox="1"/>
          <p:nvPr/>
        </p:nvSpPr>
        <p:spPr>
          <a:xfrm>
            <a:off x="2033156" y="4933781"/>
            <a:ext cx="20317688" cy="127618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He gave His only begotten Son ,</a:t>
            </a:r>
          </a:p>
        </p:txBody>
      </p:sp>
      <p:sp>
        <p:nvSpPr>
          <p:cNvPr id="196" name="that whosoever believes in Him"/>
          <p:cNvSpPr txBox="1"/>
          <p:nvPr/>
        </p:nvSpPr>
        <p:spPr>
          <a:xfrm>
            <a:off x="2033156" y="6717962"/>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that whosoever believes in Him</a:t>
            </a:r>
          </a:p>
        </p:txBody>
      </p:sp>
      <p:sp>
        <p:nvSpPr>
          <p:cNvPr id="197" name="should not perish"/>
          <p:cNvSpPr txBox="1"/>
          <p:nvPr/>
        </p:nvSpPr>
        <p:spPr>
          <a:xfrm>
            <a:off x="2033156" y="8502144"/>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should not perish</a:t>
            </a:r>
          </a:p>
        </p:txBody>
      </p:sp>
      <p:sp>
        <p:nvSpPr>
          <p:cNvPr id="198" name="but have everlasting life ."/>
          <p:cNvSpPr txBox="1"/>
          <p:nvPr/>
        </p:nvSpPr>
        <p:spPr>
          <a:xfrm>
            <a:off x="2033156" y="10286325"/>
            <a:ext cx="20317688" cy="127618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lvl1pPr algn="l">
              <a:spcBef>
                <a:spcPts val="5900"/>
              </a:spcBef>
              <a:defRPr b="1" sz="6400">
                <a:latin typeface="Avenir Next Regular"/>
                <a:ea typeface="Avenir Next Regular"/>
                <a:cs typeface="Avenir Next Regular"/>
                <a:sym typeface="Avenir Next Regular"/>
              </a:defRPr>
            </a:lvl1pPr>
          </a:lstStyle>
          <a:p>
            <a:pPr/>
            <a:r>
              <a:t>but have everlasting life .</a:t>
            </a:r>
          </a:p>
        </p:txBody>
      </p:sp>
      <p:sp>
        <p:nvSpPr>
          <p:cNvPr id="199" name="HOPE"/>
          <p:cNvSpPr txBox="1"/>
          <p:nvPr/>
        </p:nvSpPr>
        <p:spPr>
          <a:xfrm>
            <a:off x="18292024" y="10321166"/>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40FF"/>
                </a:solidFill>
                <a:latin typeface="Avenir Next Heavy"/>
                <a:ea typeface="Avenir Next Heavy"/>
                <a:cs typeface="Avenir Next Heavy"/>
                <a:sym typeface="Avenir Next Heavy"/>
              </a:defRPr>
            </a:lvl1pPr>
          </a:lstStyle>
          <a:p>
            <a:pPr/>
            <a:r>
              <a:t>HOPE</a:t>
            </a:r>
          </a:p>
        </p:txBody>
      </p:sp>
      <p:sp>
        <p:nvSpPr>
          <p:cNvPr id="200" name="LOVE"/>
          <p:cNvSpPr txBox="1"/>
          <p:nvPr/>
        </p:nvSpPr>
        <p:spPr>
          <a:xfrm>
            <a:off x="18292024" y="3184440"/>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7A81FF"/>
                </a:solidFill>
                <a:latin typeface="Avenir Next Heavy"/>
                <a:ea typeface="Avenir Next Heavy"/>
                <a:cs typeface="Avenir Next Heavy"/>
                <a:sym typeface="Avenir Next Heavy"/>
              </a:defRPr>
            </a:lvl1pPr>
          </a:lstStyle>
          <a:p>
            <a:pPr/>
            <a:r>
              <a:t>LOVE</a:t>
            </a:r>
          </a:p>
        </p:txBody>
      </p:sp>
      <p:sp>
        <p:nvSpPr>
          <p:cNvPr id="201" name="GIFT"/>
          <p:cNvSpPr txBox="1"/>
          <p:nvPr/>
        </p:nvSpPr>
        <p:spPr>
          <a:xfrm>
            <a:off x="18292026" y="4968622"/>
            <a:ext cx="4700539"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FB00"/>
                </a:solidFill>
                <a:latin typeface="Avenir Next Heavy"/>
                <a:ea typeface="Avenir Next Heavy"/>
                <a:cs typeface="Avenir Next Heavy"/>
                <a:sym typeface="Avenir Next Heavy"/>
              </a:defRPr>
            </a:lvl1pPr>
          </a:lstStyle>
          <a:p>
            <a:pPr/>
            <a:r>
              <a:t>GIFT</a:t>
            </a:r>
          </a:p>
        </p:txBody>
      </p:sp>
      <p:sp>
        <p:nvSpPr>
          <p:cNvPr id="202" name="FAITH"/>
          <p:cNvSpPr txBox="1"/>
          <p:nvPr/>
        </p:nvSpPr>
        <p:spPr>
          <a:xfrm>
            <a:off x="18292024" y="6752804"/>
            <a:ext cx="4700542" cy="12065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FF2600"/>
                </a:solidFill>
                <a:latin typeface="Avenir Next Heavy"/>
                <a:ea typeface="Avenir Next Heavy"/>
                <a:cs typeface="Avenir Next Heavy"/>
                <a:sym typeface="Avenir Next Heavy"/>
              </a:defRPr>
            </a:lvl1pPr>
          </a:lstStyle>
          <a:p>
            <a:pPr/>
            <a:r>
              <a:t>FAITH</a:t>
            </a:r>
          </a:p>
        </p:txBody>
      </p:sp>
      <p:sp>
        <p:nvSpPr>
          <p:cNvPr id="203" name="PROMISE"/>
          <p:cNvSpPr txBox="1"/>
          <p:nvPr/>
        </p:nvSpPr>
        <p:spPr>
          <a:xfrm>
            <a:off x="18292024" y="8536985"/>
            <a:ext cx="4700541" cy="1206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6400">
                <a:solidFill>
                  <a:srgbClr val="8EFA00"/>
                </a:solidFill>
                <a:latin typeface="Avenir Next Heavy"/>
                <a:ea typeface="Avenir Next Heavy"/>
                <a:cs typeface="Avenir Next Heavy"/>
                <a:sym typeface="Avenir Next Heavy"/>
              </a:defRPr>
            </a:lvl1pPr>
          </a:lstStyle>
          <a:p>
            <a:pPr/>
            <a:r>
              <a:t>PROMISE</a:t>
            </a:r>
          </a:p>
        </p:txBody>
      </p:sp>
    </p:spTree>
  </p:cSld>
  <p:clrMapOvr>
    <a:masterClrMapping/>
  </p:clrMapOvr>
  <mc:AlternateContent xmlns:mc="http://schemas.openxmlformats.org/markup-compatibility/2006">
    <mc:Choice xmlns:p14="http://schemas.microsoft.com/office/powerpoint/2010/main" Requires="p14">
      <p:transition spd="slow" advClick="1" p14:dur="1500">
        <p14:prism dir="r"/>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10" presetID="19" grpId="1" fill="hold">
                                  <p:stCondLst>
                                    <p:cond delay="0"/>
                                  </p:stCondLst>
                                  <p:iterate type="el" backwards="0">
                                    <p:tmAbs val="0"/>
                                  </p:iterate>
                                  <p:childTnLst>
                                    <p:set>
                                      <p:cBhvr>
                                        <p:cTn id="6" fill="hold"/>
                                        <p:tgtEl>
                                          <p:spTgt spid="200"/>
                                        </p:tgtEl>
                                        <p:attrNameLst>
                                          <p:attrName>style.visibility</p:attrName>
                                        </p:attrNameLst>
                                      </p:cBhvr>
                                      <p:to>
                                        <p:strVal val="visible"/>
                                      </p:to>
                                    </p:set>
                                    <p:anim calcmode="lin" valueType="num">
                                      <p:cBhvr>
                                        <p:cTn id="7" dur="1000" fill="hold"/>
                                        <p:tgtEl>
                                          <p:spTgt spid="200"/>
                                        </p:tgtEl>
                                        <p:attrNameLst>
                                          <p:attrName>ppt_w</p:attrName>
                                        </p:attrNameLst>
                                      </p:cBhvr>
                                      <p:tavLst>
                                        <p:tav tm="0" fmla="#ppt_w*sin(2.5*pi*$)">
                                          <p:val>
                                            <p:fltVal val="0"/>
                                          </p:val>
                                        </p:tav>
                                        <p:tav tm="100000">
                                          <p:val>
                                            <p:fltVal val="1"/>
                                          </p:val>
                                        </p:tav>
                                      </p:tavLst>
                                    </p:anim>
                                    <p:anim calcmode="lin" valueType="num">
                                      <p:cBhvr>
                                        <p:cTn id="8" dur="1000" fill="hold"/>
                                        <p:tgtEl>
                                          <p:spTgt spid="200"/>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Class="entr" nodeType="afterEffect" presetSubtype="10" presetID="19" grpId="2" fill="hold">
                                  <p:stCondLst>
                                    <p:cond delay="0"/>
                                  </p:stCondLst>
                                  <p:iterate type="el" backwards="0">
                                    <p:tmAbs val="0"/>
                                  </p:iterate>
                                  <p:childTnLst>
                                    <p:set>
                                      <p:cBhvr>
                                        <p:cTn id="11" fill="hold"/>
                                        <p:tgtEl>
                                          <p:spTgt spid="202"/>
                                        </p:tgtEl>
                                        <p:attrNameLst>
                                          <p:attrName>style.visibility</p:attrName>
                                        </p:attrNameLst>
                                      </p:cBhvr>
                                      <p:to>
                                        <p:strVal val="visible"/>
                                      </p:to>
                                    </p:set>
                                    <p:anim calcmode="lin" valueType="num">
                                      <p:cBhvr>
                                        <p:cTn id="12" dur="1000" fill="hold"/>
                                        <p:tgtEl>
                                          <p:spTgt spid="202"/>
                                        </p:tgtEl>
                                        <p:attrNameLst>
                                          <p:attrName>ppt_w</p:attrName>
                                        </p:attrNameLst>
                                      </p:cBhvr>
                                      <p:tavLst>
                                        <p:tav tm="0" fmla="#ppt_w*sin(2.5*pi*$)">
                                          <p:val>
                                            <p:fltVal val="0"/>
                                          </p:val>
                                        </p:tav>
                                        <p:tav tm="100000">
                                          <p:val>
                                            <p:fltVal val="1"/>
                                          </p:val>
                                        </p:tav>
                                      </p:tavLst>
                                    </p:anim>
                                    <p:anim calcmode="lin" valueType="num">
                                      <p:cBhvr>
                                        <p:cTn id="13" dur="1000" fill="hold"/>
                                        <p:tgtEl>
                                          <p:spTgt spid="202"/>
                                        </p:tgtEl>
                                        <p:attrNameLst>
                                          <p:attrName>ppt_h</p:attrName>
                                        </p:attrNameLst>
                                      </p:cBhvr>
                                      <p:tavLst>
                                        <p:tav tm="0">
                                          <p:val>
                                            <p:strVal val="#ppt_h"/>
                                          </p:val>
                                        </p:tav>
                                        <p:tav tm="100000">
                                          <p:val>
                                            <p:strVal val="#ppt_h"/>
                                          </p:val>
                                        </p:tav>
                                      </p:tavLst>
                                    </p:anim>
                                  </p:childTnLst>
                                </p:cTn>
                              </p:par>
                            </p:childTnLst>
                          </p:cTn>
                        </p:par>
                        <p:par>
                          <p:cTn id="14" fill="hold">
                            <p:stCondLst>
                              <p:cond delay="2000"/>
                            </p:stCondLst>
                            <p:childTnLst>
                              <p:par>
                                <p:cTn id="15" presetClass="entr" nodeType="afterEffect" presetSubtype="10" presetID="19" grpId="3" fill="hold">
                                  <p:stCondLst>
                                    <p:cond delay="0"/>
                                  </p:stCondLst>
                                  <p:iterate type="el" backwards="0">
                                    <p:tmAbs val="0"/>
                                  </p:iterate>
                                  <p:childTnLst>
                                    <p:set>
                                      <p:cBhvr>
                                        <p:cTn id="16" fill="hold"/>
                                        <p:tgtEl>
                                          <p:spTgt spid="199"/>
                                        </p:tgtEl>
                                        <p:attrNameLst>
                                          <p:attrName>style.visibility</p:attrName>
                                        </p:attrNameLst>
                                      </p:cBhvr>
                                      <p:to>
                                        <p:strVal val="visible"/>
                                      </p:to>
                                    </p:set>
                                    <p:anim calcmode="lin" valueType="num">
                                      <p:cBhvr>
                                        <p:cTn id="17" dur="1000" fill="hold"/>
                                        <p:tgtEl>
                                          <p:spTgt spid="199"/>
                                        </p:tgtEl>
                                        <p:attrNameLst>
                                          <p:attrName>ppt_w</p:attrName>
                                        </p:attrNameLst>
                                      </p:cBhvr>
                                      <p:tavLst>
                                        <p:tav tm="0" fmla="#ppt_w*sin(2.5*pi*$)">
                                          <p:val>
                                            <p:fltVal val="0"/>
                                          </p:val>
                                        </p:tav>
                                        <p:tav tm="100000">
                                          <p:val>
                                            <p:fltVal val="1"/>
                                          </p:val>
                                        </p:tav>
                                      </p:tavLst>
                                    </p:anim>
                                    <p:anim calcmode="lin" valueType="num">
                                      <p:cBhvr>
                                        <p:cTn id="18" dur="1000" fill="hold"/>
                                        <p:tgtEl>
                                          <p:spTgt spid="199"/>
                                        </p:tgtEl>
                                        <p:attrNameLst>
                                          <p:attrName>ppt_h</p:attrName>
                                        </p:attrNameLst>
                                      </p:cBhvr>
                                      <p:tavLst>
                                        <p:tav tm="0">
                                          <p:val>
                                            <p:strVal val="#ppt_h"/>
                                          </p:val>
                                        </p:tav>
                                        <p:tav tm="100000">
                                          <p:val>
                                            <p:strVal val="#ppt_h"/>
                                          </p:val>
                                        </p:tav>
                                      </p:tavLst>
                                    </p:anim>
                                  </p:childTnLst>
                                </p:cTn>
                              </p:par>
                            </p:childTnLst>
                          </p:cTn>
                        </p:par>
                      </p:childTnLst>
                    </p:cTn>
                  </p:par>
                  <p:par>
                    <p:cTn id="19" fill="hold">
                      <p:stCondLst>
                        <p:cond delay="indefinite"/>
                      </p:stCondLst>
                      <p:childTnLst>
                        <p:par>
                          <p:cTn id="20" fill="hold">
                            <p:stCondLst>
                              <p:cond delay="0"/>
                            </p:stCondLst>
                            <p:childTnLst>
                              <p:par>
                                <p:cTn id="21" presetClass="exit" nodeType="clickEffect" presetID="9" grpId="4" fill="hold">
                                  <p:stCondLst>
                                    <p:cond delay="0"/>
                                  </p:stCondLst>
                                  <p:iterate type="el" backwards="0">
                                    <p:tmAbs val="0"/>
                                  </p:iterate>
                                  <p:childTnLst>
                                    <p:animEffect filter="dissolve" transition="out">
                                      <p:cBhvr>
                                        <p:cTn id="22" dur="1500" fill="hold"/>
                                        <p:tgtEl>
                                          <p:spTgt spid="201"/>
                                        </p:tgtEl>
                                      </p:cBhvr>
                                    </p:animEffect>
                                    <p:set>
                                      <p:cBhvr>
                                        <p:cTn id="23" fill="hold">
                                          <p:stCondLst>
                                            <p:cond delay="1499"/>
                                          </p:stCondLst>
                                        </p:cTn>
                                        <p:tgtEl>
                                          <p:spTgt spid="201"/>
                                        </p:tgtEl>
                                        <p:attrNameLst>
                                          <p:attrName>style.visibility</p:attrName>
                                        </p:attrNameLst>
                                      </p:cBhvr>
                                      <p:to>
                                        <p:strVal val="hidden"/>
                                      </p:to>
                                    </p:set>
                                  </p:childTnLst>
                                </p:cTn>
                              </p:par>
                            </p:childTnLst>
                          </p:cTn>
                        </p:par>
                        <p:par>
                          <p:cTn id="24" fill="hold">
                            <p:stCondLst>
                              <p:cond delay="1500"/>
                            </p:stCondLst>
                            <p:childTnLst>
                              <p:par>
                                <p:cTn id="25" presetClass="exit" nodeType="afterEffect" presetID="9" grpId="5" fill="hold">
                                  <p:stCondLst>
                                    <p:cond delay="0"/>
                                  </p:stCondLst>
                                  <p:iterate type="el" backwards="0">
                                    <p:tmAbs val="0"/>
                                  </p:iterate>
                                  <p:childTnLst>
                                    <p:animEffect filter="dissolve" transition="out">
                                      <p:cBhvr>
                                        <p:cTn id="26" dur="1500" fill="hold"/>
                                        <p:tgtEl>
                                          <p:spTgt spid="203"/>
                                        </p:tgtEl>
                                      </p:cBhvr>
                                    </p:animEffect>
                                    <p:set>
                                      <p:cBhvr>
                                        <p:cTn id="27" fill="hold">
                                          <p:stCondLst>
                                            <p:cond delay="1499"/>
                                          </p:stCondLst>
                                        </p:cTn>
                                        <p:tgtEl>
                                          <p:spTgt spid="203"/>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3"/>
      <p:bldP build="whole" bldLvl="1" animBg="1" rev="0" advAuto="0" spid="202" grpId="2"/>
      <p:bldP build="whole" bldLvl="1" animBg="1" rev="0" advAuto="0" spid="203" grpId="5"/>
      <p:bldP build="whole" bldLvl="1" animBg="1" rev="0" advAuto="0" spid="201" grpId="4"/>
      <p:bldP build="whole" bldLvl="1" animBg="1" rev="0" advAuto="0" spid="200" grpId="1"/>
    </p:bldLst>
  </p:timing>
</p:sld>
</file>

<file path=ppt/theme/_rels/theme1.xml.rels><?xml version="1.0" encoding="UTF-8"?>
<Relationships xmlns="http://schemas.openxmlformats.org/package/2006/relationships"><Relationship Id="rId1" Type="http://schemas.openxmlformats.org/officeDocument/2006/relationships/image" Target="../media/image1.png"/></Relationships>

</file>

<file path=ppt/theme/_rels/theme2.xml.rels><?xml version="1.0" encoding="UTF-8"?>
<Relationships xmlns="http://schemas.openxmlformats.org/package/2006/relationships"><Relationship Id="rId1" Type="http://schemas.openxmlformats.org/officeDocument/2006/relationships/image" Target="../media/image2.png"/></Relationships>

</file>

<file path=ppt/theme/theme1.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53585F"/>
      </a:dk2>
      <a:lt2>
        <a:srgbClr val="DCDEE0"/>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Light"/>
        <a:ea typeface="Helvetica Light"/>
        <a:cs typeface="Helvetica Light"/>
      </a:majorFont>
      <a:minorFont>
        <a:latin typeface="Helvetica Light"/>
        <a:ea typeface="Helvetica Light"/>
        <a:cs typeface="Helvetica Light"/>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r:embed="rId1"/>
          <a:srcRect l="0" t="0" r="0" b="0"/>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FFFFFF"/>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5000" u="none" kumimoji="0" normalizeH="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