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2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/>
          <p:nvPr>
            <p:ph type="body" sz="quarter" idx="22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-1291579"/>
            <a:ext cx="29260800" cy="19507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584200"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584200">
              <a:spcBef>
                <a:spcPts val="0"/>
              </a:spcBef>
              <a:buSzTx/>
              <a:buNone/>
              <a:defRPr sz="4400">
                <a:solidFill>
                  <a:srgbClr val="000000"/>
                </a:solidFill>
              </a:defRPr>
            </a:lvl1pPr>
            <a:lvl2pPr marL="0" indent="228600" algn="ctr" defTabSz="584200">
              <a:spcBef>
                <a:spcPts val="0"/>
              </a:spcBef>
              <a:buSzTx/>
              <a:buNone/>
              <a:defRPr sz="4400">
                <a:solidFill>
                  <a:srgbClr val="000000"/>
                </a:solidFill>
              </a:defRPr>
            </a:lvl2pPr>
            <a:lvl3pPr marL="0" indent="457200" algn="ctr" defTabSz="584200">
              <a:spcBef>
                <a:spcPts val="0"/>
              </a:spcBef>
              <a:buSzTx/>
              <a:buNone/>
              <a:defRPr sz="4400">
                <a:solidFill>
                  <a:srgbClr val="000000"/>
                </a:solidFill>
              </a:defRPr>
            </a:lvl3pPr>
            <a:lvl4pPr marL="0" indent="685800" algn="ctr" defTabSz="584200">
              <a:spcBef>
                <a:spcPts val="0"/>
              </a:spcBef>
              <a:buSzTx/>
              <a:buNone/>
              <a:defRPr sz="4400">
                <a:solidFill>
                  <a:srgbClr val="000000"/>
                </a:solidFill>
              </a:defRPr>
            </a:lvl4pPr>
            <a:lvl5pPr marL="0" indent="914400" algn="ctr" defTabSz="584200">
              <a:spcBef>
                <a:spcPts val="0"/>
              </a:spcBef>
              <a:buSzTx/>
              <a:buNone/>
              <a:defRPr sz="44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/>
          <a:lstStyle>
            <a:lvl1pPr defTabSz="584200"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"/>
          <p:cNvSpPr txBox="1"/>
          <p:nvPr>
            <p:ph type="sldNum" sz="quarter" idx="2"/>
          </p:nvPr>
        </p:nvSpPr>
        <p:spPr>
          <a:xfrm>
            <a:off x="11976099" y="13017500"/>
            <a:ext cx="419101" cy="50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C4946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riangle"/>
          <p:cNvSpPr/>
          <p:nvPr/>
        </p:nvSpPr>
        <p:spPr>
          <a:xfrm>
            <a:off x="952500" y="3048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4" name="Triangle"/>
          <p:cNvSpPr/>
          <p:nvPr/>
        </p:nvSpPr>
        <p:spPr>
          <a:xfrm>
            <a:off x="952500" y="889000"/>
            <a:ext cx="2249492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5" name="Title Text"/>
          <p:cNvSpPr txBox="1"/>
          <p:nvPr>
            <p:ph type="title"/>
          </p:nvPr>
        </p:nvSpPr>
        <p:spPr>
          <a:xfrm>
            <a:off x="952500" y="1143000"/>
            <a:ext cx="22479000" cy="16637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2300"/>
              </a:spcBef>
              <a:defRPr sz="9800">
                <a:solidFill>
                  <a:srgbClr val="D93E2B"/>
                </a:solidFill>
                <a:latin typeface="Bodoni SvtyTwo ITC TT-Book"/>
                <a:ea typeface="Bodoni SvtyTwo ITC TT-Book"/>
                <a:cs typeface="Bodoni SvtyTwo ITC TT-Book"/>
                <a:sym typeface="Bodoni SvtyTwo ITC TT-Boo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952500" y="3695700"/>
            <a:ext cx="22479000" cy="8572500"/>
          </a:xfrm>
          <a:prstGeom prst="rect">
            <a:avLst/>
          </a:prstGeom>
        </p:spPr>
        <p:txBody>
          <a:bodyPr/>
          <a:lstStyle>
            <a:lvl1pPr marL="476250" indent="-476250">
              <a:spcBef>
                <a:spcPts val="3400"/>
              </a:spcBef>
              <a:buClr>
                <a:srgbClr val="929292"/>
              </a:buClr>
              <a:buSzPct val="60000"/>
              <a:buFont typeface="Zapf Dingbats"/>
              <a:buChar char="❖"/>
              <a:defRPr sz="50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1219200" indent="-609600">
              <a:spcBef>
                <a:spcPts val="3400"/>
              </a:spcBef>
              <a:buClr>
                <a:srgbClr val="929292"/>
              </a:buClr>
              <a:buSzPct val="60000"/>
              <a:buFont typeface="Zapf Dingbats"/>
              <a:buChar char="❖"/>
              <a:defRPr sz="50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1828800" indent="-609600">
              <a:spcBef>
                <a:spcPts val="3400"/>
              </a:spcBef>
              <a:buClr>
                <a:srgbClr val="929292"/>
              </a:buClr>
              <a:buSzPct val="60000"/>
              <a:buFont typeface="Zapf Dingbats"/>
              <a:buChar char="❖"/>
              <a:defRPr sz="50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2438400" indent="-609600">
              <a:spcBef>
                <a:spcPts val="3400"/>
              </a:spcBef>
              <a:buClr>
                <a:srgbClr val="929292"/>
              </a:buClr>
              <a:buSzPct val="60000"/>
              <a:buFont typeface="Zapf Dingbats"/>
              <a:buChar char="❖"/>
              <a:defRPr sz="50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3048000" indent="-609600">
              <a:spcBef>
                <a:spcPts val="3400"/>
              </a:spcBef>
              <a:buClr>
                <a:srgbClr val="929292"/>
              </a:buClr>
              <a:buSzPct val="60000"/>
              <a:buFont typeface="Zapf Dingbats"/>
              <a:buChar char="❖"/>
              <a:defRPr sz="50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1930379" y="13017500"/>
            <a:ext cx="510541" cy="457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C4946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2921000" y="330200"/>
            <a:ext cx="18542000" cy="9207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8016875" y="-63500"/>
            <a:ext cx="19831050" cy="13220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6929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9972675" y="2125132"/>
            <a:ext cx="16402050" cy="10934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727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5290800" y="6870700"/>
            <a:ext cx="8343900" cy="5562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5316200" y="952500"/>
            <a:ext cx="8305800" cy="5537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1739900" y="-258233"/>
            <a:ext cx="20065999" cy="133773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3" Type="http://schemas.openxmlformats.org/officeDocument/2006/relationships/image" Target="../media/image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3" Type="http://schemas.openxmlformats.org/officeDocument/2006/relationships/image" Target="../media/image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Relationship Id="rId3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png"/><Relationship Id="rId3" Type="http://schemas.openxmlformats.org/officeDocument/2006/relationships/image" Target="../media/image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png"/><Relationship Id="rId3" Type="http://schemas.openxmlformats.org/officeDocument/2006/relationships/image" Target="../media/image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png"/><Relationship Id="rId3" Type="http://schemas.openxmlformats.org/officeDocument/2006/relationships/image" Target="../media/image5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3" Type="http://schemas.openxmlformats.org/officeDocument/2006/relationships/image" Target="../media/image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3" Type="http://schemas.openxmlformats.org/officeDocument/2006/relationships/image" Target="../media/image5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png"/><Relationship Id="rId3" Type="http://schemas.openxmlformats.org/officeDocument/2006/relationships/image" Target="../media/image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Relationship Id="rId3" Type="http://schemas.openxmlformats.org/officeDocument/2006/relationships/image" Target="../media/image5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png"/><Relationship Id="rId3" Type="http://schemas.openxmlformats.org/officeDocument/2006/relationships/image" Target="../media/image5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png"/><Relationship Id="rId3" Type="http://schemas.openxmlformats.org/officeDocument/2006/relationships/image" Target="../media/image5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png"/><Relationship Id="rId3" Type="http://schemas.openxmlformats.org/officeDocument/2006/relationships/image" Target="../media/image5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Relationship Id="rId3" Type="http://schemas.openxmlformats.org/officeDocument/2006/relationships/image" Target="../media/image5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png"/><Relationship Id="rId3" Type="http://schemas.openxmlformats.org/officeDocument/2006/relationships/image" Target="../media/image5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png"/><Relationship Id="rId3" Type="http://schemas.openxmlformats.org/officeDocument/2006/relationships/image" Target="../media/image5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1.png"/><Relationship Id="rId3" Type="http://schemas.openxmlformats.org/officeDocument/2006/relationships/image" Target="../media/image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2.png"/><Relationship Id="rId3" Type="http://schemas.openxmlformats.org/officeDocument/2006/relationships/image" Target="../media/image5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3.png"/><Relationship Id="rId3" Type="http://schemas.openxmlformats.org/officeDocument/2006/relationships/image" Target="../media/image5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4.png"/><Relationship Id="rId3" Type="http://schemas.openxmlformats.org/officeDocument/2006/relationships/image" Target="../media/image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3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Overview of the Crucifix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Overview of the Crucifixion</a:t>
            </a:r>
          </a:p>
        </p:txBody>
      </p:sp>
      <p:sp>
        <p:nvSpPr>
          <p:cNvPr id="147" name="The Gethsemane Struggle…"/>
          <p:cNvSpPr txBox="1"/>
          <p:nvPr>
            <p:ph type="body" sz="half" idx="1"/>
          </p:nvPr>
        </p:nvSpPr>
        <p:spPr>
          <a:xfrm>
            <a:off x="1695450" y="3149600"/>
            <a:ext cx="10223500" cy="9296400"/>
          </a:xfrm>
          <a:prstGeom prst="rect">
            <a:avLst/>
          </a:prstGeom>
        </p:spPr>
        <p:txBody>
          <a:bodyPr anchor="t"/>
          <a:lstStyle/>
          <a:p>
            <a:pPr marL="635000" indent="-635000">
              <a:spcBef>
                <a:spcPts val="5900"/>
              </a:spcBef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Gethsemane Struggle</a:t>
            </a:r>
          </a:p>
          <a:p>
            <a:pPr marL="635000" indent="-635000">
              <a:spcBef>
                <a:spcPts val="5900"/>
              </a:spcBef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Divine Agony</a:t>
            </a:r>
          </a:p>
          <a:p>
            <a:pPr marL="635000" indent="-635000">
              <a:spcBef>
                <a:spcPts val="5900"/>
              </a:spcBef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Midnight Arrest</a:t>
            </a:r>
          </a:p>
          <a:p>
            <a:pPr marL="635000" indent="-635000">
              <a:spcBef>
                <a:spcPts val="5900"/>
              </a:spcBef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Preliminary Hearings</a:t>
            </a:r>
          </a:p>
          <a:p>
            <a:pPr marL="635000" indent="-635000">
              <a:spcBef>
                <a:spcPts val="5900"/>
              </a:spcBef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Jesus Before the Sanhedrin</a:t>
            </a:r>
          </a:p>
          <a:p>
            <a:pPr marL="635000" indent="-635000">
              <a:spcBef>
                <a:spcPts val="5900"/>
              </a:spcBef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Jesus Before Pilate</a:t>
            </a:r>
          </a:p>
        </p:txBody>
      </p:sp>
      <p:sp>
        <p:nvSpPr>
          <p:cNvPr id="148" name="Jesus Acquitted by Pilate…"/>
          <p:cNvSpPr txBox="1"/>
          <p:nvPr/>
        </p:nvSpPr>
        <p:spPr>
          <a:xfrm>
            <a:off x="12575160" y="3149600"/>
            <a:ext cx="10223501" cy="929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635000" indent="-635000" algn="l">
              <a:spcBef>
                <a:spcPts val="5900"/>
              </a:spcBef>
              <a:buSzPct val="75000"/>
              <a:buChar char="•"/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Jesus Acquitted by Pilate</a:t>
            </a:r>
          </a:p>
          <a:p>
            <a:pPr marL="635000" indent="-635000" algn="l">
              <a:spcBef>
                <a:spcPts val="5900"/>
              </a:spcBef>
              <a:buSzPct val="75000"/>
              <a:buChar char="•"/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Jesus Before King Herod</a:t>
            </a:r>
          </a:p>
          <a:p>
            <a:pPr marL="635000" indent="-635000" algn="l">
              <a:spcBef>
                <a:spcPts val="5900"/>
              </a:spcBef>
              <a:buSzPct val="75000"/>
              <a:buChar char="•"/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Christ or Barabbas?</a:t>
            </a:r>
          </a:p>
          <a:p>
            <a:pPr marL="635000" indent="-635000" algn="l">
              <a:spcBef>
                <a:spcPts val="5900"/>
              </a:spcBef>
              <a:buSzPct val="75000"/>
              <a:buChar char="•"/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The Crucifixion </a:t>
            </a:r>
          </a:p>
          <a:p>
            <a:pPr marL="635000" indent="-635000" algn="l">
              <a:spcBef>
                <a:spcPts val="5900"/>
              </a:spcBef>
              <a:buSzPct val="75000"/>
              <a:buChar char="•"/>
              <a:defRPr b="1" sz="5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Sufferings of Jesus on the Cross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0" name="fromthetrialsbasicissuesthatallmustface.pdf" descr="fromthetrialsbasicissuesthatallmustfac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9779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3" name="Rectangle"/>
          <p:cNvGrpSpPr/>
          <p:nvPr/>
        </p:nvGrpSpPr>
        <p:grpSpPr>
          <a:xfrm>
            <a:off x="19100799" y="13461999"/>
            <a:ext cx="2844405" cy="1640286"/>
            <a:chOff x="0" y="0"/>
            <a:chExt cx="2844403" cy="1640284"/>
          </a:xfrm>
        </p:grpSpPr>
        <p:sp>
          <p:nvSpPr>
            <p:cNvPr id="202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01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6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7" name="fivequestionsaskedbypilate.pdf" descr="fivequestionsaskedbypilat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2470"/>
            <a:ext cx="21272500" cy="164378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0" name="Rectangle"/>
          <p:cNvGrpSpPr/>
          <p:nvPr/>
        </p:nvGrpSpPr>
        <p:grpSpPr>
          <a:xfrm>
            <a:off x="19024599" y="13563599"/>
            <a:ext cx="2844405" cy="1640286"/>
            <a:chOff x="0" y="0"/>
            <a:chExt cx="2844403" cy="1640284"/>
          </a:xfrm>
        </p:grpSpPr>
        <p:sp>
          <p:nvSpPr>
            <p:cNvPr id="209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08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3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4" name="fivestatementsmadebypilate.pdf" descr="fivestatementsmadebypilat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2843" y="-1401267"/>
            <a:ext cx="21278314" cy="1644233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7" name="Rectangle"/>
          <p:cNvGrpSpPr/>
          <p:nvPr/>
        </p:nvGrpSpPr>
        <p:grpSpPr>
          <a:xfrm>
            <a:off x="19151599" y="13538199"/>
            <a:ext cx="2844405" cy="1640286"/>
            <a:chOff x="0" y="0"/>
            <a:chExt cx="2844403" cy="1640284"/>
          </a:xfrm>
        </p:grpSpPr>
        <p:sp>
          <p:nvSpPr>
            <p:cNvPr id="216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15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0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1" name="thethreepersonsonthethreecrosses.pdf" descr="thethreepersonsonthethreecrosse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1973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4" name="Rectangle"/>
          <p:cNvGrpSpPr/>
          <p:nvPr/>
        </p:nvGrpSpPr>
        <p:grpSpPr>
          <a:xfrm>
            <a:off x="-151805" y="13360399"/>
            <a:ext cx="22539227" cy="1640286"/>
            <a:chOff x="0" y="0"/>
            <a:chExt cx="22539225" cy="1640284"/>
          </a:xfrm>
        </p:grpSpPr>
        <p:sp>
          <p:nvSpPr>
            <p:cNvPr id="223" name="Rectangle"/>
            <p:cNvSpPr/>
            <p:nvPr/>
          </p:nvSpPr>
          <p:spPr>
            <a:xfrm>
              <a:off x="25400" y="25400"/>
              <a:ext cx="22488426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22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22539227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7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8" name="alookatthethreecrosses.pdf" descr="alookatthethreecrosse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2293"/>
            <a:ext cx="21272500" cy="164378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1" name="Rectangle"/>
          <p:cNvGrpSpPr/>
          <p:nvPr/>
        </p:nvGrpSpPr>
        <p:grpSpPr>
          <a:xfrm>
            <a:off x="19075399" y="13563599"/>
            <a:ext cx="2844405" cy="1640286"/>
            <a:chOff x="0" y="0"/>
            <a:chExt cx="2844403" cy="1640284"/>
          </a:xfrm>
        </p:grpSpPr>
        <p:sp>
          <p:nvSpPr>
            <p:cNvPr id="230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29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4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5" name="andpilatewroteatitle.pdf" descr="andpilatewroteatitl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3065"/>
            <a:ext cx="21272500" cy="164378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8" name="Rectangle"/>
          <p:cNvGrpSpPr/>
          <p:nvPr/>
        </p:nvGrpSpPr>
        <p:grpSpPr>
          <a:xfrm>
            <a:off x="19100799" y="13461999"/>
            <a:ext cx="2844405" cy="1640286"/>
            <a:chOff x="0" y="0"/>
            <a:chExt cx="2844403" cy="1640284"/>
          </a:xfrm>
        </p:grpSpPr>
        <p:sp>
          <p:nvSpPr>
            <p:cNvPr id="237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36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sevenfoldvirtueoftheblood.pdf" descr="sevenfoldvirtueoftheblood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2854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3" name="Rectangle"/>
          <p:cNvGrpSpPr/>
          <p:nvPr/>
        </p:nvGrpSpPr>
        <p:grpSpPr>
          <a:xfrm>
            <a:off x="18872199" y="13030199"/>
            <a:ext cx="2844405" cy="1640286"/>
            <a:chOff x="0" y="0"/>
            <a:chExt cx="2844403" cy="1640284"/>
          </a:xfrm>
        </p:grpSpPr>
        <p:sp>
          <p:nvSpPr>
            <p:cNvPr id="242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41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6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7" name="thesevensayinsfromthecross.pdf" descr="thesevensayinsfromthecros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8720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0" name="Rectangle"/>
          <p:cNvGrpSpPr/>
          <p:nvPr/>
        </p:nvGrpSpPr>
        <p:grpSpPr>
          <a:xfrm>
            <a:off x="19126199" y="13512799"/>
            <a:ext cx="2844405" cy="1640286"/>
            <a:chOff x="0" y="0"/>
            <a:chExt cx="2844403" cy="1640284"/>
          </a:xfrm>
        </p:grpSpPr>
        <p:sp>
          <p:nvSpPr>
            <p:cNvPr id="249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48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3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4" name="thingssaidatthecross.pdf" descr="thingssaidatthecros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5148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7" name="Rectangle"/>
          <p:cNvGrpSpPr/>
          <p:nvPr/>
        </p:nvGrpSpPr>
        <p:grpSpPr>
          <a:xfrm>
            <a:off x="19075399" y="13563599"/>
            <a:ext cx="2844405" cy="1640286"/>
            <a:chOff x="0" y="0"/>
            <a:chExt cx="2844403" cy="1640284"/>
          </a:xfrm>
        </p:grpSpPr>
        <p:sp>
          <p:nvSpPr>
            <p:cNvPr id="256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55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0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1" name="thegardentombinjerusalem.pdf" descr="thegardentombinjerusalem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7397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4" name="Rectangle"/>
          <p:cNvGrpSpPr/>
          <p:nvPr/>
        </p:nvGrpSpPr>
        <p:grpSpPr>
          <a:xfrm>
            <a:off x="18922999" y="13411199"/>
            <a:ext cx="2844405" cy="1640286"/>
            <a:chOff x="0" y="0"/>
            <a:chExt cx="2844403" cy="1640284"/>
          </a:xfrm>
        </p:grpSpPr>
        <p:sp>
          <p:nvSpPr>
            <p:cNvPr id="263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62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Memory Vers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B00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/>
            <a:r>
              <a:t>Memory Verses</a:t>
            </a:r>
          </a:p>
        </p:txBody>
      </p:sp>
      <p:sp>
        <p:nvSpPr>
          <p:cNvPr id="151" name="The Son of Man must be handed over to sinful people. He must be nailed to a cross. On the third day he will rise from the dead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 marL="0" indent="0">
              <a:buSzTx/>
              <a:buNone/>
              <a:defRPr sz="7200">
                <a:solidFill>
                  <a:srgbClr val="FFFB00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The Son of Man must be handed over to sinful people. He must be nailed to a cross. On the third day he will rise from the dead.</a:t>
            </a:r>
          </a:p>
        </p:txBody>
      </p:sp>
      <p:sp>
        <p:nvSpPr>
          <p:cNvPr id="152" name="Luke 24:7 NIRV"/>
          <p:cNvSpPr txBox="1"/>
          <p:nvPr/>
        </p:nvSpPr>
        <p:spPr>
          <a:xfrm>
            <a:off x="16504818" y="7632700"/>
            <a:ext cx="6393282" cy="134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r">
              <a:spcBef>
                <a:spcPts val="5900"/>
              </a:spcBef>
              <a:defRPr sz="7200">
                <a:solidFill>
                  <a:srgbClr val="FFFB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rPr>
                <a:solidFill>
                  <a:srgbClr val="FFD479"/>
                </a:solidFill>
              </a:rPr>
              <a:t>Luke 24:7</a:t>
            </a:r>
            <a:r>
              <a:t> </a:t>
            </a:r>
            <a:r>
              <a:rPr sz="4800">
                <a:solidFill>
                  <a:srgbClr val="FFFFFF"/>
                </a:solidFill>
              </a:rPr>
              <a:t>NIRV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7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8" name="theresurrectionofchrist.pdf" descr="theresurrectionofchris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3164"/>
            <a:ext cx="21272500" cy="164378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1" name="Rectangle"/>
          <p:cNvGrpSpPr/>
          <p:nvPr/>
        </p:nvGrpSpPr>
        <p:grpSpPr>
          <a:xfrm>
            <a:off x="18999199" y="13436599"/>
            <a:ext cx="2844405" cy="1640286"/>
            <a:chOff x="0" y="0"/>
            <a:chExt cx="2844403" cy="1640284"/>
          </a:xfrm>
        </p:grpSpPr>
        <p:sp>
          <p:nvSpPr>
            <p:cNvPr id="270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69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4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75" name="postresurrectionappearances.pdf" descr="postresurrectionappearance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7000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8" name="Rectangle"/>
          <p:cNvGrpSpPr/>
          <p:nvPr/>
        </p:nvGrpSpPr>
        <p:grpSpPr>
          <a:xfrm>
            <a:off x="18973799" y="13487399"/>
            <a:ext cx="2844405" cy="1640286"/>
            <a:chOff x="0" y="0"/>
            <a:chExt cx="2844403" cy="1640284"/>
          </a:xfrm>
        </p:grpSpPr>
        <p:sp>
          <p:nvSpPr>
            <p:cNvPr id="277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76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1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82" name="hebrewcriminallawillegalitiesthatsurroundedchristone.pdf" descr="hebrewcriminallawillegalitiesthatsurroundedchriston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2583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5" name="Rectangle"/>
          <p:cNvGrpSpPr/>
          <p:nvPr/>
        </p:nvGrpSpPr>
        <p:grpSpPr>
          <a:xfrm>
            <a:off x="19253199" y="13487399"/>
            <a:ext cx="2844405" cy="1640286"/>
            <a:chOff x="0" y="0"/>
            <a:chExt cx="2844403" cy="1640284"/>
          </a:xfrm>
        </p:grpSpPr>
        <p:sp>
          <p:nvSpPr>
            <p:cNvPr id="284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83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8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89" name="hebrewcriminallawillegalitiesthatsurroundedchristtwo.pdf" descr="hebrewcriminallawillegalitiesthatsurroundedchristtw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2370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2" name="Rectangle"/>
          <p:cNvGrpSpPr/>
          <p:nvPr/>
        </p:nvGrpSpPr>
        <p:grpSpPr>
          <a:xfrm>
            <a:off x="19176999" y="13487399"/>
            <a:ext cx="2844405" cy="1640286"/>
            <a:chOff x="0" y="0"/>
            <a:chExt cx="2844403" cy="1640284"/>
          </a:xfrm>
        </p:grpSpPr>
        <p:sp>
          <p:nvSpPr>
            <p:cNvPr id="291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90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5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96" name="hebrewcriminal Lawillegalitiesthatsurroundedchristthree.pdf" descr="hebrewcriminal Lawillegalitiesthatsurroundedchristthre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5611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9" name="Rectangle"/>
          <p:cNvGrpSpPr/>
          <p:nvPr/>
        </p:nvGrpSpPr>
        <p:grpSpPr>
          <a:xfrm>
            <a:off x="19024599" y="13461999"/>
            <a:ext cx="2844405" cy="1640286"/>
            <a:chOff x="0" y="0"/>
            <a:chExt cx="2844403" cy="1640284"/>
          </a:xfrm>
        </p:grpSpPr>
        <p:sp>
          <p:nvSpPr>
            <p:cNvPr id="298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297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2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03" name="hebrewcriminallawillegalitiesthatsurroundedchristfour.pdf" descr="hebrewcriminallawillegalitiesthatsurroundedchristfour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2387"/>
            <a:ext cx="21272500" cy="164378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6" name="Rectangle"/>
          <p:cNvGrpSpPr/>
          <p:nvPr/>
        </p:nvGrpSpPr>
        <p:grpSpPr>
          <a:xfrm>
            <a:off x="19049999" y="13487399"/>
            <a:ext cx="2844405" cy="1640286"/>
            <a:chOff x="0" y="0"/>
            <a:chExt cx="2844403" cy="1640284"/>
          </a:xfrm>
        </p:grpSpPr>
        <p:sp>
          <p:nvSpPr>
            <p:cNvPr id="305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04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9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10" name="hebrewcriminallawillegalitie thatsurroundedchristfive.pdf" descr="hebrewcriminallawillegalitie thatsurroundedchristfiv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7893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3" name="Rectangle"/>
          <p:cNvGrpSpPr/>
          <p:nvPr/>
        </p:nvGrpSpPr>
        <p:grpSpPr>
          <a:xfrm>
            <a:off x="18999199" y="13411199"/>
            <a:ext cx="2844405" cy="1640286"/>
            <a:chOff x="0" y="0"/>
            <a:chExt cx="2844403" cy="1640284"/>
          </a:xfrm>
        </p:grpSpPr>
        <p:sp>
          <p:nvSpPr>
            <p:cNvPr id="312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11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6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17" name="hebrewcriminallawillegalitiesthatsurroundedchristsix.pdf" descr="hebrewcriminallawillegalitiesthatsurroundedchristsix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5347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0" name="Rectangle"/>
          <p:cNvGrpSpPr/>
          <p:nvPr/>
        </p:nvGrpSpPr>
        <p:grpSpPr>
          <a:xfrm>
            <a:off x="19049999" y="13385799"/>
            <a:ext cx="2844405" cy="1640286"/>
            <a:chOff x="0" y="0"/>
            <a:chExt cx="2844403" cy="1640284"/>
          </a:xfrm>
        </p:grpSpPr>
        <p:sp>
          <p:nvSpPr>
            <p:cNvPr id="319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18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3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24" name="hebrewcriminallawpunishmentforcapitalcrimesone.pdf" descr="hebrewcriminallawpunishmentforcapitalcrimeson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7000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7" name="Rectangle"/>
          <p:cNvGrpSpPr/>
          <p:nvPr/>
        </p:nvGrpSpPr>
        <p:grpSpPr>
          <a:xfrm>
            <a:off x="19151599" y="13487399"/>
            <a:ext cx="2844405" cy="1640286"/>
            <a:chOff x="0" y="0"/>
            <a:chExt cx="2844403" cy="1640284"/>
          </a:xfrm>
        </p:grpSpPr>
        <p:sp>
          <p:nvSpPr>
            <p:cNvPr id="326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25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0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31" name="hebrewcriminallawpunishmentforcapitalcrimestwo.pdf" descr="hebrewcriminallawpunishmentforcapitalcrimestw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1630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4" name="Rectangle"/>
          <p:cNvGrpSpPr/>
          <p:nvPr/>
        </p:nvGrpSpPr>
        <p:grpSpPr>
          <a:xfrm>
            <a:off x="19126199" y="13588999"/>
            <a:ext cx="2844405" cy="1640286"/>
            <a:chOff x="0" y="0"/>
            <a:chExt cx="2844403" cy="1640284"/>
          </a:xfrm>
        </p:grpSpPr>
        <p:sp>
          <p:nvSpPr>
            <p:cNvPr id="333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32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5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6" name="christingethsemane.pdf" descr="christingethseman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7470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9" name="Rectangle"/>
          <p:cNvGrpSpPr/>
          <p:nvPr/>
        </p:nvGrpSpPr>
        <p:grpSpPr>
          <a:xfrm>
            <a:off x="19100799" y="13411199"/>
            <a:ext cx="2844405" cy="1640286"/>
            <a:chOff x="0" y="0"/>
            <a:chExt cx="2844403" cy="1640284"/>
          </a:xfrm>
        </p:grpSpPr>
        <p:sp>
          <p:nvSpPr>
            <p:cNvPr id="158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157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7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38" name="hebrewcriminalLawpunishmentforcapitalcrimesthree.pdf" descr="hebrewcriminalLawpunishmentforcapitalcrimesthre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2391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1" name="Rectangle"/>
          <p:cNvGrpSpPr/>
          <p:nvPr/>
        </p:nvGrpSpPr>
        <p:grpSpPr>
          <a:xfrm>
            <a:off x="19100799" y="13461999"/>
            <a:ext cx="2844405" cy="1640286"/>
            <a:chOff x="0" y="0"/>
            <a:chExt cx="2844403" cy="1640284"/>
          </a:xfrm>
        </p:grpSpPr>
        <p:sp>
          <p:nvSpPr>
            <p:cNvPr id="340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39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4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45" name="theliftingupofchrist.pdf" descr="theliftingupofchris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3053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8" name="Rectangle"/>
          <p:cNvGrpSpPr/>
          <p:nvPr/>
        </p:nvGrpSpPr>
        <p:grpSpPr>
          <a:xfrm>
            <a:off x="19049999" y="13360399"/>
            <a:ext cx="2844405" cy="1640286"/>
            <a:chOff x="0" y="0"/>
            <a:chExt cx="2844403" cy="1640284"/>
          </a:xfrm>
        </p:grpSpPr>
        <p:sp>
          <p:nvSpPr>
            <p:cNvPr id="347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46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1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52" name="christsinvitationinmattheweleven.pdf" descr="christsinvitationinmattheweleven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6802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5" name="Rectangle"/>
          <p:cNvGrpSpPr/>
          <p:nvPr/>
        </p:nvGrpSpPr>
        <p:grpSpPr>
          <a:xfrm>
            <a:off x="19176999" y="13614399"/>
            <a:ext cx="2844405" cy="1640286"/>
            <a:chOff x="0" y="0"/>
            <a:chExt cx="2844403" cy="1640284"/>
          </a:xfrm>
        </p:grpSpPr>
        <p:sp>
          <p:nvSpPr>
            <p:cNvPr id="354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353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3" name="thejewishsetoftrials.pdf" descr="thejewishsetoftrial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30525" y="-1401565"/>
            <a:ext cx="21272501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Rectangle"/>
          <p:cNvGrpSpPr/>
          <p:nvPr/>
        </p:nvGrpSpPr>
        <p:grpSpPr>
          <a:xfrm>
            <a:off x="19126199" y="13487399"/>
            <a:ext cx="2844405" cy="1640286"/>
            <a:chOff x="0" y="0"/>
            <a:chExt cx="2844403" cy="1640284"/>
          </a:xfrm>
        </p:grpSpPr>
        <p:sp>
          <p:nvSpPr>
            <p:cNvPr id="165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164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0" name="hebrewcriminallawthreehebrewtribunals.pdf" descr="hebrewcriminallawthreehebrewtribunal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8318" y="-1399481"/>
            <a:ext cx="21267364" cy="1643387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3" name="Rectangle"/>
          <p:cNvGrpSpPr/>
          <p:nvPr/>
        </p:nvGrpSpPr>
        <p:grpSpPr>
          <a:xfrm>
            <a:off x="19049999" y="13461999"/>
            <a:ext cx="2844405" cy="1640286"/>
            <a:chOff x="0" y="0"/>
            <a:chExt cx="2844403" cy="1640284"/>
          </a:xfrm>
        </p:grpSpPr>
        <p:sp>
          <p:nvSpPr>
            <p:cNvPr id="172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171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1764224-6330f124cc9d5aee3f391f0b8c486a92.jpg" descr="1764224-6330f124cc9d5aee3f391f0b8c486a9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6792" y="1259115"/>
            <a:ext cx="15010416" cy="111977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9" name="hebrewcriminallawthetanhedrinone.pdf" descr="hebrewcriminallawthetanhedrinon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402358"/>
            <a:ext cx="21272500" cy="16437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2" name="Rectangle"/>
          <p:cNvGrpSpPr/>
          <p:nvPr/>
        </p:nvGrpSpPr>
        <p:grpSpPr>
          <a:xfrm>
            <a:off x="19100799" y="13461999"/>
            <a:ext cx="2844405" cy="1640286"/>
            <a:chOff x="0" y="0"/>
            <a:chExt cx="2844403" cy="1640284"/>
          </a:xfrm>
        </p:grpSpPr>
        <p:sp>
          <p:nvSpPr>
            <p:cNvPr id="181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180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6" name="hebrewcriminallawthesanhedrintwo.pdf" descr="hebrewcriminallawthesanhedrintw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60921"/>
            <a:ext cx="21272500" cy="164378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9" name="Rectangle"/>
          <p:cNvGrpSpPr/>
          <p:nvPr/>
        </p:nvGrpSpPr>
        <p:grpSpPr>
          <a:xfrm>
            <a:off x="19100799" y="13487399"/>
            <a:ext cx="2844405" cy="1640286"/>
            <a:chOff x="0" y="0"/>
            <a:chExt cx="2844403" cy="1640284"/>
          </a:xfrm>
        </p:grpSpPr>
        <p:sp>
          <p:nvSpPr>
            <p:cNvPr id="188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187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Double-click to edit"/>
          <p:cNvSpPr txBox="1"/>
          <p:nvPr>
            <p:ph type="body" sz="quarter" idx="1"/>
          </p:nvPr>
        </p:nvSpPr>
        <p:spPr>
          <a:xfrm>
            <a:off x="4833937" y="7326312"/>
            <a:ext cx="14716126" cy="158948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3" name="theromansetoftrials.pdf" descr="theromansetoftrial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5750" y="-1398786"/>
            <a:ext cx="21272500" cy="1643784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6" name="Rectangle"/>
          <p:cNvGrpSpPr/>
          <p:nvPr/>
        </p:nvGrpSpPr>
        <p:grpSpPr>
          <a:xfrm>
            <a:off x="19100799" y="13512799"/>
            <a:ext cx="2844405" cy="1640286"/>
            <a:chOff x="0" y="0"/>
            <a:chExt cx="2844403" cy="1640284"/>
          </a:xfrm>
        </p:grpSpPr>
        <p:sp>
          <p:nvSpPr>
            <p:cNvPr id="195" name="Rectangle"/>
            <p:cNvSpPr/>
            <p:nvPr/>
          </p:nvSpPr>
          <p:spPr>
            <a:xfrm>
              <a:off x="25400" y="25400"/>
              <a:ext cx="2793604" cy="15894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</a:p>
          </p:txBody>
        </p:sp>
        <p:pic>
          <p:nvPicPr>
            <p:cNvPr id="194" name="Rectangle Square" descr="Rectangle Squar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2844405" cy="164028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eelOff" invX="1"/>
      </p:transition>
    </mc:Choice>
    <mc:Choice xmlns:p14="http://schemas.microsoft.com/office/powerpoint/2010/main" Requires="p14">
      <p:transition spd="med" advClick="1" p14:dur="1000">
        <p:peelOff/>
      </p:transition>
    </mc:Choice>
    <mc:Fallback>
      <p:transition spd="med">
        <p:fade/>
      </p:transition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