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8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0" y="-1291579"/>
            <a:ext cx="29260800" cy="19507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2921000" y="330200"/>
            <a:ext cx="18542000" cy="9207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8016875" y="-63500"/>
            <a:ext cx="19831050" cy="13220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6929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9972675" y="2125132"/>
            <a:ext cx="16402050" cy="10934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727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5290800" y="6870700"/>
            <a:ext cx="8343900" cy="5562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5316200" y="952500"/>
            <a:ext cx="8305800" cy="5537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1739900" y="-258233"/>
            <a:ext cx="20065999" cy="1337733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2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efore you speak,"/>
          <p:cNvSpPr txBox="1"/>
          <p:nvPr/>
        </p:nvSpPr>
        <p:spPr>
          <a:xfrm rot="21180000">
            <a:off x="1372142" y="2527300"/>
            <a:ext cx="15118201" cy="490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1200">
                <a:solidFill>
                  <a:srgbClr val="FFFB00"/>
                </a:solidFill>
                <a:latin typeface="Zapfino"/>
                <a:ea typeface="Zapfino"/>
                <a:cs typeface="Zapfino"/>
                <a:sym typeface="Zapfino"/>
              </a:defRPr>
            </a:lvl1pPr>
          </a:lstStyle>
          <a:p>
            <a:pPr/>
            <a:r>
              <a:t>Before you speak,</a:t>
            </a:r>
          </a:p>
        </p:txBody>
      </p:sp>
      <p:sp>
        <p:nvSpPr>
          <p:cNvPr id="120" name="H"/>
          <p:cNvSpPr txBox="1"/>
          <p:nvPr/>
        </p:nvSpPr>
        <p:spPr>
          <a:xfrm>
            <a:off x="11252200" y="6853766"/>
            <a:ext cx="3383889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algn="r"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lvl1pPr>
          </a:lstStyle>
          <a:p>
            <a:pPr/>
            <a:r>
              <a:t>H</a:t>
            </a:r>
          </a:p>
        </p:txBody>
      </p:sp>
      <p:sp>
        <p:nvSpPr>
          <p:cNvPr id="121" name="I"/>
          <p:cNvSpPr txBox="1"/>
          <p:nvPr/>
        </p:nvSpPr>
        <p:spPr>
          <a:xfrm>
            <a:off x="12446000" y="6853766"/>
            <a:ext cx="3383889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algn="r"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lvl1pPr>
          </a:lstStyle>
          <a:p>
            <a:pPr/>
            <a:r>
              <a:t>I</a:t>
            </a:r>
          </a:p>
        </p:txBody>
      </p:sp>
      <p:sp>
        <p:nvSpPr>
          <p:cNvPr id="122" name="N"/>
          <p:cNvSpPr txBox="1"/>
          <p:nvPr/>
        </p:nvSpPr>
        <p:spPr>
          <a:xfrm>
            <a:off x="15002933" y="6853766"/>
            <a:ext cx="3383890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algn="r"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lvl1pPr>
          </a:lstStyle>
          <a:p>
            <a:pPr/>
            <a:r>
              <a:t>N</a:t>
            </a:r>
          </a:p>
        </p:txBody>
      </p:sp>
      <p:sp>
        <p:nvSpPr>
          <p:cNvPr id="123" name="K"/>
          <p:cNvSpPr txBox="1"/>
          <p:nvPr/>
        </p:nvSpPr>
        <p:spPr>
          <a:xfrm>
            <a:off x="17466733" y="6853766"/>
            <a:ext cx="3383890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algn="r"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124" name="T"/>
          <p:cNvSpPr txBox="1"/>
          <p:nvPr/>
        </p:nvSpPr>
        <p:spPr>
          <a:xfrm>
            <a:off x="8534400" y="6853766"/>
            <a:ext cx="3383889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 algn="r"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lvl1pPr>
          </a:lstStyle>
          <a:p>
            <a:pPr/>
            <a:r>
              <a:t>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3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500"/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3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800"/>
                            </p:stCondLst>
                            <p:childTnLst>
                              <p:par>
                                <p:cTn id="16" presetClass="entr" nodeType="afterEffect" presetID="10" grpId="3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500"/>
                                        <p:tgtEl>
                                          <p:spTgt spid="1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0" grpId="3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1" dur="1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Class="entr" nodeType="afterEffect" presetID="10" grpId="4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1500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Class="entr" nodeType="withEffect" presetSubtype="0" presetID="10" grpId="4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8" dur="1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400"/>
                            </p:stCondLst>
                            <p:childTnLst>
                              <p:par>
                                <p:cTn id="30" presetClass="entr" nodeType="afterEffect" presetID="10" grpId="5" fill="hold">
                                  <p:stCondLst>
                                    <p:cond delay="6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2" dur="1500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Class="entr" nodeType="withEffect" presetSubtype="0" presetID="10" grpId="5" fill="hold">
                                  <p:stCondLst>
                                    <p:cond delay="6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1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Class="entr" nodeType="afterEffect" presetID="10" grpId="6" fill="hold">
                                  <p:stCondLst>
                                    <p:cond delay="8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9" dur="1500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Class="entr" nodeType="withEffect" presetSubtype="0" presetID="10" grpId="6" fill="hold">
                                  <p:stCondLst>
                                    <p:cond delay="8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2" dur="1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0" grpId="3"/>
      <p:bldP build="p" bldLvl="5" animBg="1" rev="0" advAuto="0" spid="122" grpId="5"/>
      <p:bldP build="p" bldLvl="5" animBg="1" rev="0" advAuto="0" spid="123" grpId="6"/>
      <p:bldP build="p" bldLvl="5" animBg="1" rev="0" advAuto="0" spid="124" grpId="2"/>
      <p:bldP build="whole" bldLvl="1" animBg="1" rev="0" advAuto="0" spid="119" grpId="1"/>
      <p:bldP build="p" bldLvl="5" animBg="1" rev="0" advAuto="0" spid="121" grpId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HIN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pPr>
            <a:r>
              <a:t>T</a:t>
            </a:r>
            <a:r>
              <a:rPr>
                <a:solidFill>
                  <a:srgbClr val="5E5E5E"/>
                </a:solidFill>
              </a:rPr>
              <a:t>HINK</a:t>
            </a:r>
          </a:p>
        </p:txBody>
      </p:sp>
      <p:sp>
        <p:nvSpPr>
          <p:cNvPr id="127" name="Is it True?"/>
          <p:cNvSpPr txBox="1"/>
          <p:nvPr/>
        </p:nvSpPr>
        <p:spPr>
          <a:xfrm>
            <a:off x="6908514" y="7462794"/>
            <a:ext cx="10566972" cy="4039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9400">
                <a:latin typeface="Noteworthy Bold"/>
                <a:ea typeface="Noteworthy Bold"/>
                <a:cs typeface="Noteworthy Bold"/>
                <a:sym typeface="Noteworthy Bold"/>
              </a:defRPr>
            </a:pPr>
            <a:r>
              <a:t>Is it </a:t>
            </a:r>
            <a:r>
              <a:rPr>
                <a:solidFill>
                  <a:srgbClr val="FFFB00"/>
                </a:solidFill>
              </a:rPr>
              <a:t>T</a:t>
            </a:r>
            <a:r>
              <a:t>rue?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pull dir="l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HIN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pPr>
            <a:r>
              <a:rPr>
                <a:solidFill>
                  <a:srgbClr val="5E5E5E"/>
                </a:solidFill>
              </a:rPr>
              <a:t>T</a:t>
            </a:r>
            <a:r>
              <a:t>H</a:t>
            </a:r>
            <a:r>
              <a:rPr>
                <a:solidFill>
                  <a:srgbClr val="5E5E5E"/>
                </a:solidFill>
              </a:rPr>
              <a:t>INK</a:t>
            </a:r>
          </a:p>
        </p:txBody>
      </p:sp>
      <p:sp>
        <p:nvSpPr>
          <p:cNvPr id="130" name="Is it Helpful?"/>
          <p:cNvSpPr txBox="1"/>
          <p:nvPr/>
        </p:nvSpPr>
        <p:spPr>
          <a:xfrm>
            <a:off x="5471810" y="7462794"/>
            <a:ext cx="13440379" cy="4039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9400">
                <a:latin typeface="Noteworthy Bold"/>
                <a:ea typeface="Noteworthy Bold"/>
                <a:cs typeface="Noteworthy Bold"/>
                <a:sym typeface="Noteworthy Bold"/>
              </a:defRPr>
            </a:pPr>
            <a:r>
              <a:t>Is it </a:t>
            </a:r>
            <a:r>
              <a:rPr>
                <a:solidFill>
                  <a:srgbClr val="FFFB00"/>
                </a:solidFill>
              </a:rPr>
              <a:t>H</a:t>
            </a:r>
            <a:r>
              <a:t>elpful</a:t>
            </a:r>
            <a: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HIN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pPr>
            <a:r>
              <a:rPr>
                <a:solidFill>
                  <a:srgbClr val="5E5E5E"/>
                </a:solidFill>
              </a:rPr>
              <a:t>TH</a:t>
            </a:r>
            <a:r>
              <a:t>I</a:t>
            </a:r>
            <a:r>
              <a:rPr>
                <a:solidFill>
                  <a:srgbClr val="5E5E5E"/>
                </a:solidFill>
              </a:rPr>
              <a:t>NK</a:t>
            </a:r>
          </a:p>
        </p:txBody>
      </p:sp>
      <p:sp>
        <p:nvSpPr>
          <p:cNvPr id="133" name="Is it Inspiring?"/>
          <p:cNvSpPr txBox="1"/>
          <p:nvPr/>
        </p:nvSpPr>
        <p:spPr>
          <a:xfrm>
            <a:off x="4666456" y="7462794"/>
            <a:ext cx="15051088" cy="4039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9400">
                <a:latin typeface="Noteworthy Bold"/>
                <a:ea typeface="Noteworthy Bold"/>
                <a:cs typeface="Noteworthy Bold"/>
                <a:sym typeface="Noteworthy Bold"/>
              </a:defRPr>
            </a:pPr>
            <a:r>
              <a:t>Is it </a:t>
            </a:r>
            <a:r>
              <a:rPr>
                <a:solidFill>
                  <a:srgbClr val="FFFB00"/>
                </a:solidFill>
              </a:rPr>
              <a:t>I</a:t>
            </a:r>
            <a:r>
              <a:t>nspiring</a:t>
            </a:r>
            <a: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HIN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pPr>
            <a:r>
              <a:rPr>
                <a:solidFill>
                  <a:srgbClr val="5E5E5E"/>
                </a:solidFill>
              </a:rPr>
              <a:t>THI</a:t>
            </a:r>
            <a:r>
              <a:t>N</a:t>
            </a:r>
            <a:r>
              <a:rPr>
                <a:solidFill>
                  <a:srgbClr val="5E5E5E"/>
                </a:solidFill>
              </a:rPr>
              <a:t>K</a:t>
            </a:r>
          </a:p>
        </p:txBody>
      </p:sp>
      <p:sp>
        <p:nvSpPr>
          <p:cNvPr id="136" name="Is it Necessary?"/>
          <p:cNvSpPr txBox="1"/>
          <p:nvPr/>
        </p:nvSpPr>
        <p:spPr>
          <a:xfrm>
            <a:off x="3611641" y="7462794"/>
            <a:ext cx="17160718" cy="4039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9400">
                <a:latin typeface="Noteworthy Bold"/>
                <a:ea typeface="Noteworthy Bold"/>
                <a:cs typeface="Noteworthy Bold"/>
                <a:sym typeface="Noteworthy Bold"/>
              </a:defRPr>
            </a:pPr>
            <a:r>
              <a:t>Is it </a:t>
            </a:r>
            <a:r>
              <a:rPr>
                <a:solidFill>
                  <a:srgbClr val="FFFB00"/>
                </a:solidFill>
              </a:rPr>
              <a:t>N</a:t>
            </a:r>
            <a:r>
              <a:t>ecessary</a:t>
            </a:r>
            <a: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HIN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5600">
                <a:solidFill>
                  <a:srgbClr val="FFFB00"/>
                </a:solidFill>
                <a:latin typeface="Avenir Next Heavy"/>
                <a:ea typeface="Avenir Next Heavy"/>
                <a:cs typeface="Avenir Next Heavy"/>
                <a:sym typeface="Avenir Next Heavy"/>
              </a:defRPr>
            </a:pPr>
            <a:r>
              <a:rPr>
                <a:solidFill>
                  <a:srgbClr val="5E5E5E"/>
                </a:solidFill>
              </a:rPr>
              <a:t>THIN</a:t>
            </a:r>
            <a:r>
              <a:t>K</a:t>
            </a:r>
          </a:p>
        </p:txBody>
      </p:sp>
      <p:sp>
        <p:nvSpPr>
          <p:cNvPr id="139" name="Is it Kind?"/>
          <p:cNvSpPr txBox="1"/>
          <p:nvPr/>
        </p:nvSpPr>
        <p:spPr>
          <a:xfrm>
            <a:off x="6706790" y="7462794"/>
            <a:ext cx="10970420" cy="40397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9400">
                <a:latin typeface="Noteworthy Bold"/>
                <a:ea typeface="Noteworthy Bold"/>
                <a:cs typeface="Noteworthy Bold"/>
                <a:sym typeface="Noteworthy Bold"/>
              </a:defRPr>
            </a:pPr>
            <a:r>
              <a:t>Is it </a:t>
            </a:r>
            <a:r>
              <a:rPr>
                <a:solidFill>
                  <a:srgbClr val="FFFB00"/>
                </a:solidFill>
              </a:rPr>
              <a:t>K</a:t>
            </a:r>
            <a:r>
              <a:t>ind</a:t>
            </a:r>
            <a: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09447" y="0"/>
            <a:ext cx="10965106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push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" descr="Imag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1671" y="-694572"/>
            <a:ext cx="24427342" cy="155540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500">
        <p15:prstTrans prst="peelOff" invX="1"/>
      </p:transition>
    </mc:Choice>
    <mc:Choice xmlns:p14="http://schemas.microsoft.com/office/powerpoint/2010/main" Requires="p14">
      <p:transition spd="slow" advClick="1" p14:dur="1500">
        <p:peelOff/>
      </p:transition>
    </mc:Choice>
    <mc:Fallback>
      <p:transition spd="slow">
        <p:fade/>
      </p:transition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