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1pPr>
    <a:lvl2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2pPr>
    <a:lvl3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3pPr>
    <a:lvl4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4pPr>
    <a:lvl5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5pPr>
    <a:lvl6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6pPr>
    <a:lvl7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7pPr>
    <a:lvl8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8pPr>
    <a:lvl9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689100" y="1778000"/>
            <a:ext cx="21005800" cy="10160000"/>
          </a:xfrm>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an orange flower surrounded by large tropical leaves"/>
          <p:cNvSpPr/>
          <p:nvPr>
            <p:ph type="pic" sz="quarter" idx="21"/>
          </p:nvPr>
        </p:nvSpPr>
        <p:spPr>
          <a:xfrm>
            <a:off x="15292127" y="6870700"/>
            <a:ext cx="8341246" cy="5549900"/>
          </a:xfrm>
          <a:prstGeom prst="rect">
            <a:avLst/>
          </a:prstGeom>
        </p:spPr>
        <p:txBody>
          <a:bodyPr lIns="91439" tIns="45719" rIns="91439" bIns="45719" anchor="t">
            <a:noAutofit/>
          </a:bodyPr>
          <a:lstStyle/>
          <a:p>
            <a:pPr/>
          </a:p>
        </p:txBody>
      </p:sp>
      <p:sp>
        <p:nvSpPr>
          <p:cNvPr id="102" name="Close-up of a red-eyed tree frog perched on a leaf"/>
          <p:cNvSpPr/>
          <p:nvPr>
            <p:ph type="pic" sz="quarter" idx="22"/>
          </p:nvPr>
        </p:nvSpPr>
        <p:spPr>
          <a:xfrm>
            <a:off x="14859000" y="952500"/>
            <a:ext cx="8324850" cy="5549900"/>
          </a:xfrm>
          <a:prstGeom prst="rect">
            <a:avLst/>
          </a:prstGeom>
        </p:spPr>
        <p:txBody>
          <a:bodyPr lIns="91439" tIns="45719" rIns="91439" bIns="45719" anchor="t">
            <a:noAutofit/>
          </a:bodyPr>
          <a:lstStyle/>
          <a:p>
            <a:pPr/>
          </a:p>
        </p:txBody>
      </p:sp>
      <p:sp>
        <p:nvSpPr>
          <p:cNvPr id="103" name="River flowing through a tropical forest"/>
          <p:cNvSpPr/>
          <p:nvPr>
            <p:ph type="pic" idx="23"/>
          </p:nvPr>
        </p:nvSpPr>
        <p:spPr>
          <a:xfrm>
            <a:off x="651237" y="952500"/>
            <a:ext cx="15283726" cy="11468100"/>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953500"/>
            <a:ext cx="19621500" cy="585521"/>
          </a:xfrm>
          <a:prstGeom prst="rect">
            <a:avLst/>
          </a:prstGeom>
        </p:spPr>
        <p:txBody>
          <a:bodyPr anchor="t">
            <a:spAutoFit/>
          </a:bodyPr>
          <a:lstStyle>
            <a:lvl1pPr marL="0" indent="0" algn="ctr">
              <a:spcBef>
                <a:spcPts val="0"/>
              </a:spcBef>
              <a:buClrTx/>
              <a:buSzTx/>
              <a:buFontTx/>
              <a:buNone/>
              <a:defRPr i="1" sz="3200"/>
            </a:lvl1pPr>
          </a:lstStyle>
          <a:p>
            <a:pPr/>
            <a:r>
              <a:t>–Johnny Appleseed</a:t>
            </a:r>
          </a:p>
        </p:txBody>
      </p:sp>
      <p:sp>
        <p:nvSpPr>
          <p:cNvPr id="112" name="“Type a quote here.”"/>
          <p:cNvSpPr txBox="1"/>
          <p:nvPr>
            <p:ph type="body" sz="quarter" idx="22"/>
          </p:nvPr>
        </p:nvSpPr>
        <p:spPr>
          <a:xfrm>
            <a:off x="2387600" y="6076950"/>
            <a:ext cx="19621500" cy="825500"/>
          </a:xfrm>
          <a:prstGeom prst="rect">
            <a:avLst/>
          </a:prstGeom>
        </p:spPr>
        <p:txBody>
          <a:bodyPr>
            <a:spAutoFit/>
          </a:bodyPr>
          <a:lstStyle>
            <a:lvl1pPr marL="0" indent="0" algn="ctr">
              <a:spcBef>
                <a:spcPts val="0"/>
              </a:spcBef>
              <a:buClrTx/>
              <a:buSzTx/>
              <a:buFontTx/>
              <a:buNone/>
              <a:defRPr>
                <a:latin typeface="+mn-lt"/>
                <a:ea typeface="+mn-ea"/>
                <a:cs typeface="+mn-cs"/>
                <a:sym typeface="Helvetica Neue Medium"/>
              </a:defRPr>
            </a:lvl1pPr>
          </a:lstStyle>
          <a:p>
            <a:pPr/>
            <a:r>
              <a:t>“Type a quote here.” </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river flowing through a tropical forest"/>
          <p:cNvSpPr/>
          <p:nvPr>
            <p:ph type="pic" idx="21"/>
          </p:nvPr>
        </p:nvSpPr>
        <p:spPr>
          <a:xfrm>
            <a:off x="0" y="-2290234"/>
            <a:ext cx="24384000" cy="18296468"/>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River flowing through a tropical forest"/>
          <p:cNvSpPr/>
          <p:nvPr>
            <p:ph type="pic" idx="21"/>
          </p:nvPr>
        </p:nvSpPr>
        <p:spPr>
          <a:xfrm>
            <a:off x="3125968" y="-1762099"/>
            <a:ext cx="18135601" cy="13607998"/>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5123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442700"/>
            <a:ext cx="23114000" cy="15875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Close-up of an orange flower surrounded by large tropical leaves"/>
          <p:cNvSpPr/>
          <p:nvPr>
            <p:ph type="pic" idx="21"/>
          </p:nvPr>
        </p:nvSpPr>
        <p:spPr>
          <a:xfrm>
            <a:off x="5803900" y="952500"/>
            <a:ext cx="17236029" cy="11468100"/>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527800"/>
            <a:ext cx="10223500" cy="5727700"/>
          </a:xfrm>
          <a:prstGeom prst="rect">
            <a:avLst/>
          </a:prstGeom>
        </p:spPr>
        <p:txBody>
          <a:bodyPr anchor="t"/>
          <a:lstStyle>
            <a:lvl1pPr marL="0" indent="0" algn="ctr">
              <a:spcBef>
                <a:spcPts val="0"/>
              </a:spcBef>
              <a:buClrTx/>
              <a:buSzTx/>
              <a:buFontTx/>
              <a:buNone/>
              <a:defRPr sz="5400"/>
            </a:lvl1pPr>
            <a:lvl2pPr marL="0" indent="0" algn="ctr">
              <a:spcBef>
                <a:spcPts val="0"/>
              </a:spcBef>
              <a:buClrTx/>
              <a:buSzTx/>
              <a:buFontTx/>
              <a:buNone/>
              <a:defRPr sz="5400"/>
            </a:lvl2pPr>
            <a:lvl3pPr marL="0" indent="0" algn="ctr">
              <a:spcBef>
                <a:spcPts val="0"/>
              </a:spcBef>
              <a:buClrTx/>
              <a:buSzTx/>
              <a:buFontTx/>
              <a:buNone/>
              <a:defRPr sz="5400"/>
            </a:lvl3pPr>
            <a:lvl4pPr marL="0" indent="0" algn="ctr">
              <a:spcBef>
                <a:spcPts val="0"/>
              </a:spcBef>
              <a:buClrTx/>
              <a:buSzTx/>
              <a:buFontTx/>
              <a:buNone/>
              <a:defRPr sz="5400"/>
            </a:lvl4pPr>
            <a:lvl5pPr marL="0" indent="0" algn="ctr">
              <a:spcBef>
                <a:spcPts val="0"/>
              </a:spcBef>
              <a:buClrTx/>
              <a:buSzTx/>
              <a:buFontTx/>
              <a:buNone/>
              <a:defRPr sz="5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buFontTx/>
            </a:lvl1pPr>
            <a:lvl2pPr>
              <a:buClrTx/>
              <a:buFontTx/>
            </a:lvl2pPr>
            <a:lvl3pPr>
              <a:buClrTx/>
              <a:buFontTx/>
            </a:lvl3pPr>
            <a:lvl4pPr>
              <a:buClrTx/>
              <a:buFontTx/>
            </a:lvl4pPr>
            <a:lvl5pPr>
              <a:buClrTx/>
              <a:buFont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Close-up of a red-eyed tree frog perched on a leaf"/>
          <p:cNvSpPr/>
          <p:nvPr>
            <p:ph type="pic" sz="half" idx="21"/>
          </p:nvPr>
        </p:nvSpPr>
        <p:spPr>
          <a:xfrm>
            <a:off x="8750300" y="3149600"/>
            <a:ext cx="13944600" cy="92964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buClrTx/>
              <a:buFontTx/>
              <a:defRPr sz="3800"/>
            </a:lvl1pPr>
            <a:lvl2pPr marL="1117600" indent="-558800">
              <a:spcBef>
                <a:spcPts val="4500"/>
              </a:spcBef>
              <a:buClrTx/>
              <a:buFontTx/>
              <a:defRPr sz="3800"/>
            </a:lvl2pPr>
            <a:lvl3pPr marL="1676400" indent="-558800">
              <a:spcBef>
                <a:spcPts val="4500"/>
              </a:spcBef>
              <a:buClrTx/>
              <a:buFontTx/>
              <a:defRPr sz="3800"/>
            </a:lvl3pPr>
            <a:lvl4pPr marL="2235200" indent="-558800">
              <a:spcBef>
                <a:spcPts val="4500"/>
              </a:spcBef>
              <a:buClrTx/>
              <a:buFontTx/>
              <a:defRPr sz="3800"/>
            </a:lvl4pPr>
            <a:lvl5pPr marL="2794000" indent="-558800">
              <a:spcBef>
                <a:spcPts val="4500"/>
              </a:spcBef>
              <a:buClrTx/>
              <a:buFontTx/>
              <a:defRPr sz="3800"/>
            </a:lvl5p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 typeface="Helvetica Light"/>
        <a:buChar char="•"/>
        <a:tabLst/>
        <a:defRPr b="0" baseline="0" cap="none" i="0" spc="0" strike="noStrike" sz="4800" u="none">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4.pn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5.pn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6.pn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4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4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5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5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s>

</file>

<file path=ppt/slides/_rels/slide5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5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5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5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png"/></Relationships>

</file>

<file path=ppt/slides/_rels/slide5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6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s>

</file>

<file path=ppt/slides/_rels/slide6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s>

</file>

<file path=ppt/slides/_rels/slide6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png"/></Relationships>

</file>

<file path=ppt/slides/_rels/slide6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9.png"/></Relationships>

</file>

<file path=ppt/slides/_rels/slide6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0.png"/></Relationships>

</file>

<file path=ppt/slides/_rels/slide6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s>

</file>

<file path=ppt/slides/_rels/slide6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3.png"/></Relationships>

</file>

<file path=ppt/slides/_rels/slide6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5.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png"/></Relationships>

</file>

<file path=ppt/slides/_rels/slide7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7.png"/></Relationships>

</file>

<file path=ppt/slides/_rels/slide7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8.png"/></Relationships>

</file>

<file path=ppt/slides/_rels/slide7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9.png"/></Relationships>

</file>

<file path=ppt/slides/_rels/slide7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s>

</file>

<file path=ppt/slides/_rels/slide76.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1.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7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8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ng"/></Relationships>

</file>

<file path=ppt/slides/_rels/slide8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6.png"/></Relationships>

</file>

<file path=ppt/slides/_rels/slide8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png"/></Relationships>

</file>

<file path=ppt/slides/_rels/slide8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8.png"/></Relationships>

</file>

<file path=ppt/slides/_rels/slide8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png"/></Relationships>

</file>

<file path=ppt/slides/_rels/slide8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0.png"/></Relationships>

</file>

<file path=ppt/slides/_rels/slide8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1.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2.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4.png"/></Relationships>

</file>

<file path=ppt/slides/_rels/slide9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png"/></Relationships>

</file>

<file path=ppt/slides/_rels/slide9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png"/></Relationships>

</file>

<file path=ppt/slides/_rels/slide9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png"/></Relationships>

</file>

<file path=ppt/slides/_rels/slide9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9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9.png"/></Relationships>

</file>

<file path=ppt/slides/_rels/slide9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0.png"/></Relationships>

</file>

<file path=ppt/slides/_rels/slide9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1.png"/></Relationships>

</file>

<file path=ppt/slides/_rels/slide9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2.png"/></Relationships>

</file>

<file path=ppt/slides/_rels/slide9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The Path Back to God"/>
          <p:cNvSpPr txBox="1"/>
          <p:nvPr>
            <p:ph type="ctrTitle"/>
          </p:nvPr>
        </p:nvSpPr>
        <p:spPr>
          <a:prstGeom prst="rect">
            <a:avLst/>
          </a:prstGeom>
        </p:spPr>
        <p:txBody>
          <a:bodyPr/>
          <a:lstStyle>
            <a:lvl1pPr defTabSz="457200">
              <a:defRPr b="1">
                <a:solidFill>
                  <a:srgbClr val="FFD479"/>
                </a:solidFill>
                <a:latin typeface="Avenir Next Regular"/>
                <a:ea typeface="Avenir Next Regular"/>
                <a:cs typeface="Avenir Next Regular"/>
                <a:sym typeface="Avenir Next Regular"/>
              </a:defRPr>
            </a:lvl1pPr>
          </a:lstStyle>
          <a:p>
            <a:pPr/>
            <a:r>
              <a:t>The Path Back to God</a:t>
            </a:r>
          </a:p>
        </p:txBody>
      </p:sp>
      <p:sp>
        <p:nvSpPr>
          <p:cNvPr id="138" name="Forgiveness → Repentance → Reconciliation"/>
          <p:cNvSpPr txBox="1"/>
          <p:nvPr>
            <p:ph type="subTitle" sz="half" idx="1"/>
          </p:nvPr>
        </p:nvSpPr>
        <p:spPr>
          <a:xfrm>
            <a:off x="1222929" y="8234315"/>
            <a:ext cx="21938142" cy="5481685"/>
          </a:xfrm>
          <a:prstGeom prst="rect">
            <a:avLst/>
          </a:prstGeom>
        </p:spPr>
        <p:txBody>
          <a:bodyPr/>
          <a:lstStyle>
            <a:lvl1pPr defTabSz="457200">
              <a:defRPr sz="8000">
                <a:solidFill>
                  <a:srgbClr val="73FDFF"/>
                </a:solidFill>
                <a:latin typeface="Avenir Next Medium"/>
                <a:ea typeface="Avenir Next Medium"/>
                <a:cs typeface="Avenir Next Medium"/>
                <a:sym typeface="Avenir Next Medium"/>
              </a:defRPr>
            </a:lvl1pPr>
          </a:lstStyle>
          <a:p>
            <a:pPr/>
            <a:r>
              <a:t>Forgiveness → Repentance → Reconciliation</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What is Forgiveness?"/>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What is Forgiveness?</a:t>
            </a:r>
          </a:p>
        </p:txBody>
      </p:sp>
      <p:sp>
        <p:nvSpPr>
          <p:cNvPr id="166" name="Forgiveness means releasing a person from the guilt and debt of an offense.…"/>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Forgiveness</a:t>
            </a:r>
            <a:r>
              <a:t> means releasing a person from the guilt and debt of an offense.</a:t>
            </a:r>
          </a:p>
          <a:p>
            <a:pPr>
              <a:lnSpc>
                <a:spcPct val="120000"/>
              </a:lnSpc>
              <a:spcBef>
                <a:spcPts val="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Biblical forgiveness</a:t>
            </a:r>
            <a:r>
              <a:t> involves:</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t>God no longer holding our sin against us.</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t>The debt of sin being dealt with.</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t>The sinner receiving mercy instead of condemnation.</a:t>
            </a:r>
          </a:p>
        </p:txBody>
      </p:sp>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Double-click to edit"/>
          <p:cNvSpPr txBox="1"/>
          <p:nvPr>
            <p:ph type="title"/>
          </p:nvPr>
        </p:nvSpPr>
        <p:spPr>
          <a:prstGeom prst="rect">
            <a:avLst/>
          </a:prstGeom>
        </p:spPr>
        <p:txBody>
          <a:bodyPr/>
          <a:lstStyle/>
          <a:p>
            <a:pPr/>
          </a:p>
        </p:txBody>
      </p:sp>
      <p:sp>
        <p:nvSpPr>
          <p:cNvPr id="482" name="Double-click to edit"/>
          <p:cNvSpPr txBox="1"/>
          <p:nvPr>
            <p:ph type="body" idx="1"/>
          </p:nvPr>
        </p:nvSpPr>
        <p:spPr>
          <a:prstGeom prst="rect">
            <a:avLst/>
          </a:prstGeom>
        </p:spPr>
        <p:txBody>
          <a:bodyPr/>
          <a:lstStyle/>
          <a:p>
            <a:pPr/>
          </a:p>
        </p:txBody>
      </p:sp>
      <p:pic>
        <p:nvPicPr>
          <p:cNvPr id="483" name="ScreenCapture_166.png" descr="ScreenCapture_16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5" name="Double-click to edit"/>
          <p:cNvSpPr txBox="1"/>
          <p:nvPr>
            <p:ph type="title"/>
          </p:nvPr>
        </p:nvSpPr>
        <p:spPr>
          <a:prstGeom prst="rect">
            <a:avLst/>
          </a:prstGeom>
        </p:spPr>
        <p:txBody>
          <a:bodyPr/>
          <a:lstStyle/>
          <a:p>
            <a:pPr/>
          </a:p>
        </p:txBody>
      </p:sp>
      <p:sp>
        <p:nvSpPr>
          <p:cNvPr id="486" name="Double-click to edit"/>
          <p:cNvSpPr txBox="1"/>
          <p:nvPr>
            <p:ph type="body" idx="1"/>
          </p:nvPr>
        </p:nvSpPr>
        <p:spPr>
          <a:prstGeom prst="rect">
            <a:avLst/>
          </a:prstGeom>
        </p:spPr>
        <p:txBody>
          <a:bodyPr/>
          <a:lstStyle/>
          <a:p>
            <a:pPr/>
          </a:p>
        </p:txBody>
      </p:sp>
      <p:pic>
        <p:nvPicPr>
          <p:cNvPr id="487" name="ScreenCapture_167.png" descr="ScreenCapture_16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9" name="Double-click to edit"/>
          <p:cNvSpPr txBox="1"/>
          <p:nvPr>
            <p:ph type="title"/>
          </p:nvPr>
        </p:nvSpPr>
        <p:spPr>
          <a:prstGeom prst="rect">
            <a:avLst/>
          </a:prstGeom>
        </p:spPr>
        <p:txBody>
          <a:bodyPr/>
          <a:lstStyle/>
          <a:p>
            <a:pPr/>
          </a:p>
        </p:txBody>
      </p:sp>
      <p:sp>
        <p:nvSpPr>
          <p:cNvPr id="490" name="Double-click to edit"/>
          <p:cNvSpPr txBox="1"/>
          <p:nvPr>
            <p:ph type="body" idx="1"/>
          </p:nvPr>
        </p:nvSpPr>
        <p:spPr>
          <a:prstGeom prst="rect">
            <a:avLst/>
          </a:prstGeom>
        </p:spPr>
        <p:txBody>
          <a:bodyPr/>
          <a:lstStyle/>
          <a:p>
            <a:pPr/>
          </a:p>
        </p:txBody>
      </p:sp>
      <p:pic>
        <p:nvPicPr>
          <p:cNvPr id="491" name="ScreenCapture_168.png" descr="ScreenCapture_16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Psalm 103:12 EASY"/>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Psalm 103:12</a:t>
            </a:r>
            <a:r>
              <a:t> </a:t>
            </a:r>
            <a:r>
              <a:rPr b="0" i="1" sz="4800">
                <a:solidFill>
                  <a:srgbClr val="FFFFFF"/>
                </a:solidFill>
                <a:latin typeface="Palatino"/>
                <a:ea typeface="Palatino"/>
                <a:cs typeface="Palatino"/>
                <a:sym typeface="Palatino"/>
              </a:rPr>
              <a:t>EASY</a:t>
            </a:r>
          </a:p>
        </p:txBody>
      </p:sp>
      <p:sp>
        <p:nvSpPr>
          <p:cNvPr id="169" name="How far is the east from the west?     The Lord has taken our sins further away than that!     He no longer says that we are guilty."/>
          <p:cNvSpPr txBox="1"/>
          <p:nvPr>
            <p:ph type="body" idx="1"/>
          </p:nvPr>
        </p:nvSpPr>
        <p:spPr>
          <a:prstGeom prst="rect">
            <a:avLst/>
          </a:prstGeom>
        </p:spPr>
        <p:txBody>
          <a:bodyPr anchor="t"/>
          <a:lstStyle/>
          <a:p>
            <a:pPr marL="1270000" indent="-1270000">
              <a:lnSpc>
                <a:spcPct val="110000"/>
              </a:lnSpc>
              <a:spcBef>
                <a:spcPts val="0"/>
              </a:spcBef>
              <a:buSzTx/>
              <a:buNone/>
              <a:defRPr sz="6400">
                <a:latin typeface="Avenir Next Medium"/>
                <a:ea typeface="Avenir Next Medium"/>
                <a:cs typeface="Avenir Next Medium"/>
                <a:sym typeface="Avenir Next Medium"/>
              </a:defRPr>
            </a:pPr>
            <a:r>
              <a:t>How far is the east from the west?</a:t>
            </a:r>
            <a:br/>
            <a:r>
              <a:rPr sz="672"/>
              <a:t>    </a:t>
            </a:r>
            <a:r>
              <a:t>The Lord has taken our sins further away than that!</a:t>
            </a:r>
            <a:br/>
            <a:r>
              <a:rPr sz="672"/>
              <a:t>    </a:t>
            </a:r>
            <a:r>
              <a:t>He no longer says that we are guilty.</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Your sin does not have to…"/>
          <p:cNvSpPr txBox="1"/>
          <p:nvPr>
            <p:ph type="body" idx="4294967295"/>
          </p:nvPr>
        </p:nvSpPr>
        <p:spPr>
          <a:prstGeom prst="rect">
            <a:avLst/>
          </a:prstGeom>
        </p:spPr>
        <p:txBody>
          <a:bodyPr anchor="t"/>
          <a:lstStyle/>
          <a:p>
            <a:pPr marL="1270000" indent="-1270000" algn="ctr">
              <a:lnSpc>
                <a:spcPct val="110000"/>
              </a:lnSpc>
              <a:spcBef>
                <a:spcPts val="0"/>
              </a:spcBef>
              <a:buClrTx/>
              <a:buSzTx/>
              <a:buFontTx/>
              <a:buNone/>
              <a:defRPr sz="6400">
                <a:latin typeface="Avenir Next Medium"/>
                <a:ea typeface="Avenir Next Medium"/>
                <a:cs typeface="Avenir Next Medium"/>
                <a:sym typeface="Avenir Next Medium"/>
              </a:defRPr>
            </a:pPr>
            <a:r>
              <a:t>“Your sin does not have to</a:t>
            </a:r>
          </a:p>
          <a:p>
            <a:pPr marL="1270000" indent="-1270000" algn="ctr">
              <a:lnSpc>
                <a:spcPct val="110000"/>
              </a:lnSpc>
              <a:spcBef>
                <a:spcPts val="0"/>
              </a:spcBef>
              <a:buClrTx/>
              <a:buSzTx/>
              <a:buFontTx/>
              <a:buNone/>
              <a:defRPr sz="6400">
                <a:latin typeface="Avenir Next Medium"/>
                <a:ea typeface="Avenir Next Medium"/>
                <a:cs typeface="Avenir Next Medium"/>
                <a:sym typeface="Avenir Next Medium"/>
              </a:defRPr>
            </a:pPr>
            <a:r>
              <a:t>remain your permanent record.”</a:t>
            </a:r>
          </a:p>
        </p:txBody>
      </p:sp>
      <p:sp>
        <p:nvSpPr>
          <p:cNvPr id="172" name="Forgiveness says …"/>
          <p:cNvSpPr txBox="1"/>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a:spcBef>
                <a:spcPts val="0"/>
              </a:spcBef>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Forgiveness says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The Action of Forgiveness"/>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The Action of Forgiveness</a:t>
            </a:r>
          </a:p>
        </p:txBody>
      </p:sp>
      <p:sp>
        <p:nvSpPr>
          <p:cNvPr id="175" name="Forgiveness is not pretending that sin never happened.…"/>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Forgiveness</a:t>
            </a:r>
            <a:r>
              <a:t> is not pretending that sin never happened.</a:t>
            </a:r>
          </a:p>
          <a:p>
            <a:pPr defTabSz="457200">
              <a:lnSpc>
                <a:spcPct val="110000"/>
              </a:lnSpc>
              <a:spcBef>
                <a:spcPts val="1200"/>
              </a:spcBef>
              <a:defRPr sz="6400">
                <a:latin typeface="Avenir Next Medium"/>
                <a:ea typeface="Avenir Next Medium"/>
                <a:cs typeface="Avenir Next Medium"/>
                <a:sym typeface="Avenir Next Medium"/>
              </a:defRPr>
            </a:pPr>
            <a:r>
              <a:t>It is </a:t>
            </a:r>
            <a:r>
              <a:t>dealing with sin without allowing it to have the final word.</a:t>
            </a:r>
          </a:p>
        </p:txBody>
      </p:sp>
      <p:sp>
        <p:nvSpPr>
          <p:cNvPr id="176" name="God's action:…"/>
          <p:cNvSpPr txBox="1"/>
          <p:nvPr/>
        </p:nvSpPr>
        <p:spPr>
          <a:xfrm>
            <a:off x="2427511" y="6686216"/>
            <a:ext cx="10118409" cy="1016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spcBef>
                <a:spcPts val="1200"/>
              </a:spcBef>
              <a:defRPr b="1" sz="6300">
                <a:latin typeface="Avenir Next Regular"/>
                <a:ea typeface="Avenir Next Regular"/>
                <a:cs typeface="Avenir Next Regular"/>
                <a:sym typeface="Avenir Next Regular"/>
              </a:defRPr>
            </a:pPr>
            <a:r>
              <a:t>God's action:</a:t>
            </a:r>
            <a:endParaRPr b="0"/>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He provides forgiveness.</a:t>
            </a:r>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He removes guilt.</a:t>
            </a:r>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He offers mercy.</a:t>
            </a:r>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He restores our standing before Him.</a:t>
            </a:r>
          </a:p>
          <a:p>
            <a:pPr marL="457200" indent="-317500" defTabSz="457200">
              <a:spcBef>
                <a:spcPts val="0"/>
              </a:spcBef>
              <a:buClr>
                <a:srgbClr val="FFFFFF"/>
              </a:buClr>
              <a:buSzPct val="125000"/>
              <a:buFont typeface="Times Roman"/>
              <a:buChar char="•"/>
              <a:defRPr sz="6300">
                <a:latin typeface="Avenir Next Regular"/>
                <a:ea typeface="Avenir Next Regular"/>
                <a:cs typeface="Avenir Next Regular"/>
                <a:sym typeface="Avenir Next Regular"/>
              </a:defRPr>
            </a:pPr>
          </a:p>
          <a:p>
            <a:pPr defTabSz="457200">
              <a:spcBef>
                <a:spcPts val="1200"/>
              </a:spcBef>
              <a:defRPr sz="6300">
                <a:latin typeface="Avenir Next Regular"/>
                <a:ea typeface="Avenir Next Regular"/>
                <a:cs typeface="Avenir Next Regular"/>
                <a:sym typeface="Avenir Next Regular"/>
              </a:defRPr>
            </a:pPr>
          </a:p>
        </p:txBody>
      </p:sp>
      <p:sp>
        <p:nvSpPr>
          <p:cNvPr id="177" name="Our response:…"/>
          <p:cNvSpPr txBox="1"/>
          <p:nvPr/>
        </p:nvSpPr>
        <p:spPr>
          <a:xfrm>
            <a:off x="13132261" y="6686216"/>
            <a:ext cx="10768808" cy="613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spcBef>
                <a:spcPts val="1200"/>
              </a:spcBef>
              <a:defRPr b="1" sz="6300">
                <a:latin typeface="Avenir Next Regular"/>
                <a:ea typeface="Avenir Next Regular"/>
                <a:cs typeface="Avenir Next Regular"/>
                <a:sym typeface="Avenir Next Regular"/>
              </a:defRPr>
            </a:pPr>
            <a:r>
              <a:t>Our response:</a:t>
            </a:r>
            <a:endParaRPr b="0"/>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Receive God's forgiveness.</a:t>
            </a:r>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Confess our sin.</a:t>
            </a:r>
          </a:p>
          <a:p>
            <a:pPr marL="635000" indent="-508000" defTabSz="457200">
              <a:spcBef>
                <a:spcPts val="0"/>
              </a:spcBef>
              <a:buClr>
                <a:srgbClr val="FFFFFF"/>
              </a:buClr>
              <a:buSzPct val="100000"/>
              <a:buFont typeface="Times Roman"/>
              <a:buChar char="•"/>
              <a:defRPr sz="6300">
                <a:latin typeface="Gill Sans Light"/>
                <a:ea typeface="Gill Sans Light"/>
                <a:cs typeface="Gill Sans Light"/>
                <a:sym typeface="Gill Sans Light"/>
              </a:defRPr>
            </a:pPr>
            <a:r>
              <a:t>Trust God's promise.</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1 John 1:9 NKJV"/>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1 John 1:9</a:t>
            </a:r>
            <a:r>
              <a:t> </a:t>
            </a:r>
            <a:r>
              <a:rPr b="0" i="1" sz="4800">
                <a:solidFill>
                  <a:srgbClr val="FFFFFF"/>
                </a:solidFill>
                <a:latin typeface="Palatino"/>
                <a:ea typeface="Palatino"/>
                <a:cs typeface="Palatino"/>
                <a:sym typeface="Palatino"/>
              </a:rPr>
              <a:t>NKJV</a:t>
            </a:r>
          </a:p>
        </p:txBody>
      </p:sp>
      <p:sp>
        <p:nvSpPr>
          <p:cNvPr id="180" name="If we confess our sins, He is faithful and just to forgive us our sins and to cleanse us from all unrighteousness."/>
          <p:cNvSpPr txBox="1"/>
          <p:nvPr>
            <p:ph type="body" idx="1"/>
          </p:nvPr>
        </p:nvSpPr>
        <p:spPr>
          <a:prstGeom prst="rect">
            <a:avLst/>
          </a:prstGeom>
        </p:spPr>
        <p:txBody>
          <a:bodyPr anchor="t"/>
          <a:lstStyle>
            <a:lvl1pPr marL="0" indent="0">
              <a:lnSpc>
                <a:spcPct val="110000"/>
              </a:lnSpc>
              <a:spcBef>
                <a:spcPts val="0"/>
              </a:spcBef>
              <a:buSzTx/>
              <a:buNone/>
              <a:defRPr sz="6400">
                <a:latin typeface="Avenir Next Medium"/>
                <a:ea typeface="Avenir Next Medium"/>
                <a:cs typeface="Avenir Next Medium"/>
                <a:sym typeface="Avenir Next Medium"/>
              </a:defRPr>
            </a:lvl1pPr>
          </a:lstStyle>
          <a:p>
            <a:pPr/>
            <a:r>
              <a:t>If we confess our sins, He is faithful and just to forgive us our sins and to cleanse us from all unrighteousness.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1 John 1:9 EASY"/>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1 John 1:9</a:t>
            </a:r>
            <a:r>
              <a:t> </a:t>
            </a:r>
            <a:r>
              <a:rPr b="0" i="1" sz="4800">
                <a:solidFill>
                  <a:srgbClr val="FFFFFF"/>
                </a:solidFill>
                <a:latin typeface="Palatino"/>
                <a:ea typeface="Palatino"/>
                <a:cs typeface="Palatino"/>
                <a:sym typeface="Palatino"/>
              </a:rPr>
              <a:t>EASY</a:t>
            </a:r>
          </a:p>
        </p:txBody>
      </p:sp>
      <p:sp>
        <p:nvSpPr>
          <p:cNvPr id="183" name="Instead, we should agree that we have done wrong things and tell that to God. Then God will forgive us for our sins. He always does what he has promised to do. He always does what is right. He will forgive us and he will make us clean again, whatever bad"/>
          <p:cNvSpPr txBox="1"/>
          <p:nvPr>
            <p:ph type="body" idx="1"/>
          </p:nvPr>
        </p:nvSpPr>
        <p:spPr>
          <a:prstGeom prst="rect">
            <a:avLst/>
          </a:prstGeom>
        </p:spPr>
        <p:txBody>
          <a:bodyPr anchor="t"/>
          <a:lstStyle>
            <a:lvl1pPr marL="0" indent="0">
              <a:lnSpc>
                <a:spcPct val="110000"/>
              </a:lnSpc>
              <a:spcBef>
                <a:spcPts val="0"/>
              </a:spcBef>
              <a:buSzTx/>
              <a:buNone/>
              <a:defRPr sz="6400">
                <a:latin typeface="Avenir Next Medium"/>
                <a:ea typeface="Avenir Next Medium"/>
                <a:cs typeface="Avenir Next Medium"/>
                <a:sym typeface="Avenir Next Medium"/>
              </a:defRPr>
            </a:lvl1pPr>
          </a:lstStyle>
          <a:p>
            <a:pPr/>
            <a:r>
              <a:t>Instead, we should agree that we have done wrong things and tell that to God. Then God will forgive us for our sins. He always does what he has promised to do. He always does what is right. He will forgive us and he will make us clean again, whatever bad things we may have done.</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PART 2…"/>
          <p:cNvSpPr txBox="1"/>
          <p:nvPr>
            <p:ph type="title"/>
          </p:nvPr>
        </p:nvSpPr>
        <p:spPr>
          <a:prstGeom prst="rect">
            <a:avLst/>
          </a:prstGeom>
        </p:spPr>
        <p:txBody>
          <a:bodyPr/>
          <a:lstStyle/>
          <a:p>
            <a:pPr>
              <a:lnSpc>
                <a:spcPct val="110000"/>
              </a:lnSpc>
              <a:defRPr sz="8000">
                <a:latin typeface="Avenir Next Regular"/>
                <a:ea typeface="Avenir Next Regular"/>
                <a:cs typeface="Avenir Next Regular"/>
                <a:sym typeface="Avenir Next Regular"/>
              </a:defRPr>
            </a:pPr>
            <a:r>
              <a:t>PART 2</a:t>
            </a:r>
          </a:p>
          <a:p>
            <a:pPr>
              <a:lnSpc>
                <a:spcPct val="110000"/>
              </a:lnSpc>
              <a:defRPr>
                <a:solidFill>
                  <a:srgbClr val="FFD479"/>
                </a:solidFill>
                <a:latin typeface="Avenir Next Demi Bold"/>
                <a:ea typeface="Avenir Next Demi Bold"/>
                <a:cs typeface="Avenir Next Demi Bold"/>
                <a:sym typeface="Avenir Next Demi Bold"/>
              </a:defRPr>
            </a:pPr>
            <a:r>
              <a:t>REPENTANCE</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What is Repentance?"/>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What is Repentance?</a:t>
            </a:r>
          </a:p>
        </p:txBody>
      </p:sp>
      <p:sp>
        <p:nvSpPr>
          <p:cNvPr id="188" name="Repentance is more than feeling sorry.…"/>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Repentance</a:t>
            </a:r>
            <a:r>
              <a:t> is more than feeling sorry.</a:t>
            </a:r>
          </a:p>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Repentance</a:t>
            </a:r>
            <a:r>
              <a:t> means:</a:t>
            </a:r>
          </a:p>
          <a:p>
            <a:pPr algn="ctr" defTabSz="457200">
              <a:lnSpc>
                <a:spcPct val="150000"/>
              </a:lnSpc>
              <a:spcBef>
                <a:spcPts val="1200"/>
              </a:spcBef>
              <a:defRPr b="1" sz="6400">
                <a:latin typeface="Avenir Next Regular"/>
                <a:ea typeface="Avenir Next Regular"/>
                <a:cs typeface="Avenir Next Regular"/>
                <a:sym typeface="Avenir Next Regular"/>
              </a:defRPr>
            </a:pPr>
            <a:r>
              <a:t>Recognize → Turn → Return</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rPr b="1"/>
              <a:t>Recognize</a:t>
            </a:r>
            <a:r>
              <a:t> </a:t>
            </a:r>
            <a:r>
              <a:rPr>
                <a:latin typeface="Gill Sans Light"/>
                <a:ea typeface="Gill Sans Light"/>
                <a:cs typeface="Gill Sans Light"/>
                <a:sym typeface="Gill Sans Light"/>
              </a:rPr>
              <a:t>— I acknowledge that I have gone the wrong way.</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rPr b="1"/>
              <a:t>Turn</a:t>
            </a:r>
            <a:r>
              <a:t> </a:t>
            </a:r>
            <a:r>
              <a:rPr>
                <a:latin typeface="Gill Sans Light"/>
                <a:ea typeface="Gill Sans Light"/>
                <a:cs typeface="Gill Sans Light"/>
                <a:sym typeface="Gill Sans Light"/>
              </a:rPr>
              <a:t>— I turn away from the wrong direction.</a:t>
            </a:r>
          </a:p>
          <a:p>
            <a:pPr marL="1587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rPr b="1"/>
              <a:t>Return</a:t>
            </a:r>
            <a:r>
              <a:t> </a:t>
            </a:r>
            <a:r>
              <a:rPr>
                <a:latin typeface="Gill Sans Light"/>
                <a:ea typeface="Gill Sans Light"/>
                <a:cs typeface="Gill Sans Light"/>
                <a:sym typeface="Gill Sans Light"/>
              </a:rPr>
              <a:t>— I turn back toward God.</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Double-click to edit"/>
          <p:cNvSpPr txBox="1"/>
          <p:nvPr>
            <p:ph type="title"/>
          </p:nvPr>
        </p:nvSpPr>
        <p:spPr>
          <a:prstGeom prst="rect">
            <a:avLst/>
          </a:prstGeom>
        </p:spPr>
        <p:txBody>
          <a:bodyPr/>
          <a:lstStyle/>
          <a:p>
            <a:pPr/>
          </a:p>
        </p:txBody>
      </p:sp>
      <p:sp>
        <p:nvSpPr>
          <p:cNvPr id="191" name="Double-click to edit"/>
          <p:cNvSpPr txBox="1"/>
          <p:nvPr>
            <p:ph type="body" idx="1"/>
          </p:nvPr>
        </p:nvSpPr>
        <p:spPr>
          <a:prstGeom prst="rect">
            <a:avLst/>
          </a:prstGeom>
        </p:spPr>
        <p:txBody>
          <a:bodyPr/>
          <a:lstStyle/>
          <a:p>
            <a:pPr/>
          </a:p>
        </p:txBody>
      </p:sp>
      <p:pic>
        <p:nvPicPr>
          <p:cNvPr id="192" name="ScreenCapture_105.png" descr="ScreenCapture_10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Repentance is a change of mind…"/>
          <p:cNvSpPr txBox="1"/>
          <p:nvPr>
            <p:ph type="body" idx="4294967295"/>
          </p:nvPr>
        </p:nvSpPr>
        <p:spPr>
          <a:xfrm>
            <a:off x="1689100" y="960756"/>
            <a:ext cx="21005800" cy="11485244"/>
          </a:xfrm>
          <a:prstGeom prst="rect">
            <a:avLst/>
          </a:prstGeom>
        </p:spPr>
        <p:txBody>
          <a:bodyPr/>
          <a:lstStyle/>
          <a:p>
            <a:pPr marL="1270000" indent="-1270000" algn="ctr">
              <a:lnSpc>
                <a:spcPct val="110000"/>
              </a:lnSpc>
              <a:spcBef>
                <a:spcPts val="0"/>
              </a:spcBef>
              <a:buClrTx/>
              <a:buSzTx/>
              <a:buFontTx/>
              <a:buNone/>
              <a:defRPr sz="8000">
                <a:latin typeface="Avenir Next Medium"/>
                <a:ea typeface="Avenir Next Medium"/>
                <a:cs typeface="Avenir Next Medium"/>
                <a:sym typeface="Avenir Next Medium"/>
              </a:defRPr>
            </a:pPr>
            <a:r>
              <a:t>Repentance is a change of mind</a:t>
            </a:r>
          </a:p>
          <a:p>
            <a:pPr marL="1270000" indent="-1270000" algn="ctr">
              <a:lnSpc>
                <a:spcPct val="110000"/>
              </a:lnSpc>
              <a:spcBef>
                <a:spcPts val="0"/>
              </a:spcBef>
              <a:buClrTx/>
              <a:buSzTx/>
              <a:buFontTx/>
              <a:buNone/>
              <a:defRPr sz="8000">
                <a:latin typeface="Avenir Next Medium"/>
                <a:ea typeface="Avenir Next Medium"/>
                <a:cs typeface="Avenir Next Medium"/>
                <a:sym typeface="Avenir Next Medium"/>
              </a:defRPr>
            </a:pPr>
            <a:r>
              <a:t>that produces a change of direction.</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The Path Back to God"/>
          <p:cNvSpPr txBox="1"/>
          <p:nvPr>
            <p:ph type="ctrTitle"/>
          </p:nvPr>
        </p:nvSpPr>
        <p:spPr>
          <a:xfrm>
            <a:off x="1778000" y="2298700"/>
            <a:ext cx="20828000" cy="2081066"/>
          </a:xfrm>
          <a:prstGeom prst="rect">
            <a:avLst/>
          </a:prstGeom>
        </p:spPr>
        <p:txBody>
          <a:bodyPr anchor="t"/>
          <a:lstStyle>
            <a:lvl1pPr defTabSz="457200">
              <a:defRPr>
                <a:solidFill>
                  <a:srgbClr val="FFD479"/>
                </a:solidFill>
                <a:latin typeface="Avenir Next Demi Bold"/>
                <a:ea typeface="Avenir Next Demi Bold"/>
                <a:cs typeface="Avenir Next Demi Bold"/>
                <a:sym typeface="Avenir Next Demi Bold"/>
              </a:defRPr>
            </a:lvl1pPr>
          </a:lstStyle>
          <a:p>
            <a:pPr/>
            <a:r>
              <a:t>The Path Back to God</a:t>
            </a:r>
          </a:p>
        </p:txBody>
      </p:sp>
      <p:sp>
        <p:nvSpPr>
          <p:cNvPr id="141" name="Three Critical Components of Restoration"/>
          <p:cNvSpPr txBox="1"/>
          <p:nvPr>
            <p:ph type="subTitle" sz="quarter" idx="1"/>
          </p:nvPr>
        </p:nvSpPr>
        <p:spPr>
          <a:xfrm>
            <a:off x="1778000" y="4600220"/>
            <a:ext cx="20828000" cy="1587501"/>
          </a:xfrm>
          <a:prstGeom prst="rect">
            <a:avLst/>
          </a:prstGeom>
        </p:spPr>
        <p:txBody>
          <a:bodyPr/>
          <a:lstStyle>
            <a:lvl1pPr defTabSz="457200">
              <a:defRPr sz="6400">
                <a:latin typeface="Avenir Next Medium"/>
                <a:ea typeface="Avenir Next Medium"/>
                <a:cs typeface="Avenir Next Medium"/>
                <a:sym typeface="Avenir Next Medium"/>
              </a:defRPr>
            </a:lvl1pPr>
          </a:lstStyle>
          <a:p>
            <a:pPr/>
            <a:r>
              <a:t>Three Critical Components of Restoration</a:t>
            </a:r>
          </a:p>
        </p:txBody>
      </p:sp>
      <p:sp>
        <p:nvSpPr>
          <p:cNvPr id="142" name="God does not merely want to remove our guilt.…"/>
          <p:cNvSpPr txBox="1"/>
          <p:nvPr/>
        </p:nvSpPr>
        <p:spPr>
          <a:xfrm>
            <a:off x="1778000" y="9067800"/>
            <a:ext cx="20828000" cy="4648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457200">
              <a:spcBef>
                <a:spcPts val="0"/>
              </a:spcBef>
              <a:defRPr sz="6400">
                <a:latin typeface="Gill Sans Light"/>
                <a:ea typeface="Gill Sans Light"/>
                <a:cs typeface="Gill Sans Light"/>
                <a:sym typeface="Gill Sans Light"/>
              </a:defRPr>
            </a:pPr>
            <a:r>
              <a:t>God does not merely want to remove our guilt.</a:t>
            </a:r>
          </a:p>
          <a:p>
            <a:pPr algn="ctr" defTabSz="457200">
              <a:lnSpc>
                <a:spcPct val="117999"/>
              </a:lnSpc>
              <a:spcBef>
                <a:spcPts val="0"/>
              </a:spcBef>
              <a:defRPr sz="6400">
                <a:latin typeface="Gill Sans Light"/>
                <a:ea typeface="Gill Sans Light"/>
                <a:cs typeface="Gill Sans Light"/>
                <a:sym typeface="Gill Sans Light"/>
              </a:defRPr>
            </a:pPr>
            <a:r>
              <a:t>He wants to restore our relationship with Him.</a:t>
            </a:r>
          </a:p>
        </p:txBody>
      </p:sp>
      <p:sp>
        <p:nvSpPr>
          <p:cNvPr id="143" name="Forgiveness → Repentance → Reconciliation"/>
          <p:cNvSpPr txBox="1"/>
          <p:nvPr/>
        </p:nvSpPr>
        <p:spPr>
          <a:xfrm>
            <a:off x="1222929" y="6408175"/>
            <a:ext cx="21938142" cy="548168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lvl1pPr algn="ctr" defTabSz="457200">
              <a:spcBef>
                <a:spcPts val="0"/>
              </a:spcBef>
              <a:defRPr sz="8000">
                <a:solidFill>
                  <a:srgbClr val="73FDFF"/>
                </a:solidFill>
                <a:latin typeface="Avenir Next Medium"/>
                <a:ea typeface="Avenir Next Medium"/>
                <a:cs typeface="Avenir Next Medium"/>
                <a:sym typeface="Avenir Next Medium"/>
              </a:defRPr>
            </a:lvl1pPr>
          </a:lstStyle>
          <a:p>
            <a:pPr/>
            <a:r>
              <a:t>Forgiveness → Repentance → Reconciliation</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The Action of Repentance"/>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The Action of Repentance</a:t>
            </a:r>
          </a:p>
        </p:txBody>
      </p:sp>
      <p:sp>
        <p:nvSpPr>
          <p:cNvPr id="197" name="Forgiveness is not pretending that sin never happened.…"/>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Forgiveness</a:t>
            </a:r>
            <a:r>
              <a:t> is not pretending that sin never happened.</a:t>
            </a:r>
          </a:p>
          <a:p>
            <a:pPr defTabSz="457200">
              <a:lnSpc>
                <a:spcPct val="110000"/>
              </a:lnSpc>
              <a:spcBef>
                <a:spcPts val="1200"/>
              </a:spcBef>
              <a:defRPr sz="6400">
                <a:latin typeface="Avenir Next Medium"/>
                <a:ea typeface="Avenir Next Medium"/>
                <a:cs typeface="Avenir Next Medium"/>
                <a:sym typeface="Avenir Next Medium"/>
              </a:defRPr>
            </a:pPr>
            <a:r>
              <a:t>It is </a:t>
            </a:r>
            <a:r>
              <a:t>dealing with sin without allowing it to have the final word.</a:t>
            </a:r>
          </a:p>
        </p:txBody>
      </p:sp>
      <p:sp>
        <p:nvSpPr>
          <p:cNvPr id="198" name="God's action:…"/>
          <p:cNvSpPr txBox="1"/>
          <p:nvPr/>
        </p:nvSpPr>
        <p:spPr>
          <a:xfrm>
            <a:off x="2427511" y="6686216"/>
            <a:ext cx="10118409" cy="10160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b="1" sz="6300">
                <a:latin typeface="Avenir Next Regular"/>
                <a:ea typeface="Avenir Next Regular"/>
                <a:cs typeface="Avenir Next Regular"/>
                <a:sym typeface="Avenir Next Regular"/>
              </a:defRPr>
            </a:pPr>
            <a:r>
              <a:t>God's action:</a:t>
            </a:r>
            <a:endParaRPr b="0"/>
          </a:p>
          <a:p>
            <a:pPr marL="635000" indent="-508000" defTabSz="457200">
              <a:lnSpc>
                <a:spcPct val="11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He provides forgiveness.</a:t>
            </a:r>
          </a:p>
          <a:p>
            <a:pPr marL="635000" indent="-508000" defTabSz="457200">
              <a:lnSpc>
                <a:spcPct val="11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He removes guilt.</a:t>
            </a:r>
          </a:p>
          <a:p>
            <a:pPr marL="635000" indent="-508000" defTabSz="457200">
              <a:lnSpc>
                <a:spcPct val="11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He offers mercy.</a:t>
            </a:r>
          </a:p>
          <a:p>
            <a:pPr marL="635000" indent="-508000" defTabSz="457200">
              <a:lnSpc>
                <a:spcPct val="11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He restores our standing before Him.</a:t>
            </a:r>
          </a:p>
          <a:p>
            <a:pPr marL="457200" indent="-317500" defTabSz="457200">
              <a:lnSpc>
                <a:spcPct val="110000"/>
              </a:lnSpc>
              <a:spcBef>
                <a:spcPts val="0"/>
              </a:spcBef>
              <a:buClr>
                <a:srgbClr val="FFFFFF"/>
              </a:buClr>
              <a:buSzPct val="125000"/>
              <a:buFont typeface="Times Roman"/>
              <a:buChar char="•"/>
              <a:defRPr sz="6300">
                <a:latin typeface="Avenir Next Regular"/>
                <a:ea typeface="Avenir Next Regular"/>
                <a:cs typeface="Avenir Next Regular"/>
                <a:sym typeface="Avenir Next Regular"/>
              </a:defRPr>
            </a:pPr>
          </a:p>
          <a:p>
            <a:pPr defTabSz="457200">
              <a:lnSpc>
                <a:spcPct val="110000"/>
              </a:lnSpc>
              <a:spcBef>
                <a:spcPts val="1200"/>
              </a:spcBef>
              <a:defRPr sz="6300">
                <a:latin typeface="Avenir Next Regular"/>
                <a:ea typeface="Avenir Next Regular"/>
                <a:cs typeface="Avenir Next Regular"/>
                <a:sym typeface="Avenir Next Regular"/>
              </a:defRPr>
            </a:pPr>
          </a:p>
        </p:txBody>
      </p:sp>
      <p:sp>
        <p:nvSpPr>
          <p:cNvPr id="199" name="Our response:…"/>
          <p:cNvSpPr txBox="1"/>
          <p:nvPr/>
        </p:nvSpPr>
        <p:spPr>
          <a:xfrm>
            <a:off x="13132261" y="6686216"/>
            <a:ext cx="10768808" cy="613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20000"/>
              </a:lnSpc>
              <a:spcBef>
                <a:spcPts val="1200"/>
              </a:spcBef>
              <a:defRPr b="1" sz="6300">
                <a:latin typeface="Avenir Next Regular"/>
                <a:ea typeface="Avenir Next Regular"/>
                <a:cs typeface="Avenir Next Regular"/>
                <a:sym typeface="Avenir Next Regular"/>
              </a:defRPr>
            </a:pPr>
            <a:r>
              <a:t>Our response:</a:t>
            </a:r>
            <a:endParaRPr b="0"/>
          </a:p>
          <a:p>
            <a:pPr marL="635000" indent="-508000" defTabSz="457200">
              <a:lnSpc>
                <a:spcPct val="12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Receive God's forgiveness.</a:t>
            </a:r>
          </a:p>
          <a:p>
            <a:pPr marL="635000" indent="-508000" defTabSz="457200">
              <a:lnSpc>
                <a:spcPct val="12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Confess our sin.</a:t>
            </a:r>
          </a:p>
          <a:p>
            <a:pPr marL="635000" indent="-508000" defTabSz="457200">
              <a:lnSpc>
                <a:spcPct val="120000"/>
              </a:lnSpc>
              <a:spcBef>
                <a:spcPts val="0"/>
              </a:spcBef>
              <a:buClr>
                <a:srgbClr val="FFFFFF"/>
              </a:buClr>
              <a:buSzPct val="100000"/>
              <a:buFont typeface="Times Roman"/>
              <a:buChar char="•"/>
              <a:defRPr sz="6300">
                <a:latin typeface="Gill Sans Light"/>
                <a:ea typeface="Gill Sans Light"/>
                <a:cs typeface="Gill Sans Light"/>
                <a:sym typeface="Gill Sans Light"/>
              </a:defRPr>
            </a:pPr>
            <a:r>
              <a:t>Trust God's promise.</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Repentance requires action.…"/>
          <p:cNvSpPr txBox="1"/>
          <p:nvPr>
            <p:ph type="body" sz="half" idx="4294967295"/>
          </p:nvPr>
        </p:nvSpPr>
        <p:spPr>
          <a:xfrm>
            <a:off x="4995547" y="3896212"/>
            <a:ext cx="14392906" cy="5923576"/>
          </a:xfrm>
          <a:prstGeom prst="rect">
            <a:avLst/>
          </a:prstGeom>
        </p:spPr>
        <p:txBody>
          <a:bodyPr anchor="t"/>
          <a:lstStyle/>
          <a:p>
            <a:pPr marL="1168400" indent="-1168400" defTabSz="759459">
              <a:lnSpc>
                <a:spcPct val="120000"/>
              </a:lnSpc>
              <a:spcBef>
                <a:spcPts val="0"/>
              </a:spcBef>
              <a:buClrTx/>
              <a:buSzTx/>
              <a:buFontTx/>
              <a:buNone/>
              <a:defRPr sz="5888">
                <a:latin typeface="Avenir Next Regular"/>
                <a:ea typeface="Avenir Next Regular"/>
                <a:cs typeface="Avenir Next Regular"/>
                <a:sym typeface="Avenir Next Regular"/>
              </a:defRPr>
            </a:pPr>
            <a:r>
              <a:rPr b="1"/>
              <a:t>Repentance</a:t>
            </a:r>
            <a:r>
              <a:t> </a:t>
            </a:r>
            <a:r>
              <a:rPr>
                <a:latin typeface="Avenir Next Medium"/>
                <a:ea typeface="Avenir Next Medium"/>
                <a:cs typeface="Avenir Next Medium"/>
                <a:sym typeface="Avenir Next Medium"/>
              </a:rPr>
              <a:t>requires action.</a:t>
            </a:r>
          </a:p>
          <a:p>
            <a:pPr marL="1168400" indent="0" defTabSz="420623">
              <a:spcBef>
                <a:spcPts val="1100"/>
              </a:spcBef>
              <a:buClrTx/>
              <a:buSzTx/>
              <a:buFontTx/>
              <a:buNone/>
              <a:defRPr sz="5888">
                <a:latin typeface="Avenir Next Medium"/>
                <a:ea typeface="Avenir Next Medium"/>
                <a:cs typeface="Avenir Next Medium"/>
                <a:sym typeface="Avenir Next Medium"/>
              </a:defRPr>
            </a:pPr>
            <a:r>
              <a:t>Not merely:</a:t>
            </a:r>
          </a:p>
          <a:p>
            <a:pPr marL="1168400" indent="584200" defTabSz="420623">
              <a:spcBef>
                <a:spcPts val="1100"/>
              </a:spcBef>
              <a:buClrTx/>
              <a:buSzTx/>
              <a:buFontTx/>
              <a:buNone/>
              <a:defRPr sz="5888">
                <a:latin typeface="Avenir Next Demi Bold"/>
                <a:ea typeface="Avenir Next Demi Bold"/>
                <a:cs typeface="Avenir Next Demi Bold"/>
                <a:sym typeface="Avenir Next Demi Bold"/>
              </a:defRPr>
            </a:pPr>
            <a:r>
              <a:t>“I am sorry.”</a:t>
            </a:r>
          </a:p>
          <a:p>
            <a:pPr marL="1168400" indent="0" defTabSz="420623">
              <a:spcBef>
                <a:spcPts val="1100"/>
              </a:spcBef>
              <a:buClrTx/>
              <a:buSzTx/>
              <a:buFontTx/>
              <a:buNone/>
              <a:defRPr sz="5888">
                <a:latin typeface="Avenir Next Medium"/>
                <a:ea typeface="Avenir Next Medium"/>
                <a:cs typeface="Avenir Next Medium"/>
                <a:sym typeface="Avenir Next Medium"/>
              </a:defRPr>
            </a:pPr>
            <a:r>
              <a:t>But:</a:t>
            </a:r>
          </a:p>
          <a:p>
            <a:pPr marL="1168400" indent="584200" defTabSz="420623">
              <a:spcBef>
                <a:spcPts val="1100"/>
              </a:spcBef>
              <a:buClrTx/>
              <a:buSzTx/>
              <a:buFontTx/>
              <a:buNone/>
              <a:defRPr sz="5888">
                <a:latin typeface="Avenir Next Demi Bold"/>
                <a:ea typeface="Avenir Next Demi Bold"/>
                <a:cs typeface="Avenir Next Demi Bold"/>
                <a:sym typeface="Avenir Next Demi Bold"/>
              </a:defRPr>
            </a:pPr>
            <a:r>
              <a:t>“I am turning around.”</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Acts 3:19 NCV"/>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Acts 3:19</a:t>
            </a:r>
            <a:r>
              <a:t> </a:t>
            </a:r>
            <a:r>
              <a:rPr b="0" i="1" sz="4800">
                <a:solidFill>
                  <a:srgbClr val="FFFFFF"/>
                </a:solidFill>
                <a:latin typeface="Palatino"/>
                <a:ea typeface="Palatino"/>
                <a:cs typeface="Palatino"/>
                <a:sym typeface="Palatino"/>
              </a:rPr>
              <a:t>NCV</a:t>
            </a:r>
          </a:p>
        </p:txBody>
      </p:sp>
      <p:sp>
        <p:nvSpPr>
          <p:cNvPr id="204" name="So you must change your hearts and lives! Come back to God, and he will forgive your sins."/>
          <p:cNvSpPr txBox="1"/>
          <p:nvPr>
            <p:ph type="body" idx="1"/>
          </p:nvPr>
        </p:nvSpPr>
        <p:spPr>
          <a:prstGeom prst="rect">
            <a:avLst/>
          </a:prstGeom>
        </p:spPr>
        <p:txBody>
          <a:bodyPr anchor="t"/>
          <a:lstStyle>
            <a:lvl1pPr marL="0" indent="0">
              <a:lnSpc>
                <a:spcPct val="110000"/>
              </a:lnSpc>
              <a:spcBef>
                <a:spcPts val="0"/>
              </a:spcBef>
              <a:buSzTx/>
              <a:buNone/>
              <a:defRPr sz="6400">
                <a:latin typeface="Avenir Next Medium"/>
                <a:ea typeface="Avenir Next Medium"/>
                <a:cs typeface="Avenir Next Medium"/>
                <a:sym typeface="Avenir Next Medium"/>
              </a:defRPr>
            </a:lvl1pPr>
          </a:lstStyle>
          <a:p>
            <a:pPr/>
            <a:r>
              <a:t>So you must change your hearts and lives! Come back to God, and he will forgive your sins.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A repentant person asks:…"/>
          <p:cNvSpPr txBox="1"/>
          <p:nvPr>
            <p:ph type="body" sz="half" idx="4294967295"/>
          </p:nvPr>
        </p:nvSpPr>
        <p:spPr>
          <a:xfrm>
            <a:off x="4995547" y="4256873"/>
            <a:ext cx="14392906" cy="5202254"/>
          </a:xfrm>
          <a:prstGeom prst="rect">
            <a:avLst/>
          </a:prstGeom>
        </p:spPr>
        <p:txBody>
          <a:bodyPr anchor="t"/>
          <a:lstStyle/>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t>A repentant person asks:</a:t>
            </a:r>
          </a:p>
          <a:p>
            <a:pPr marL="1270000" indent="0">
              <a:lnSpc>
                <a:spcPct val="120000"/>
              </a:lnSpc>
              <a:spcBef>
                <a:spcPts val="0"/>
              </a:spcBef>
              <a:buClrTx/>
              <a:buSzTx/>
              <a:buFontTx/>
              <a:buNone/>
              <a:defRPr sz="6400">
                <a:latin typeface="Avenir Next Medium"/>
                <a:ea typeface="Avenir Next Medium"/>
                <a:cs typeface="Avenir Next Medium"/>
                <a:sym typeface="Avenir Next Medium"/>
              </a:defRPr>
            </a:pPr>
            <a:r>
              <a:t>What must I leave behind?</a:t>
            </a:r>
          </a:p>
          <a:p>
            <a:pPr marL="1270000" indent="0">
              <a:lnSpc>
                <a:spcPct val="120000"/>
              </a:lnSpc>
              <a:spcBef>
                <a:spcPts val="0"/>
              </a:spcBef>
              <a:buClrTx/>
              <a:buSzTx/>
              <a:buFontTx/>
              <a:buNone/>
              <a:defRPr sz="6400">
                <a:latin typeface="Avenir Next Medium"/>
                <a:ea typeface="Avenir Next Medium"/>
                <a:cs typeface="Avenir Next Medium"/>
                <a:sym typeface="Avenir Next Medium"/>
              </a:defRPr>
            </a:pPr>
            <a:r>
              <a:t>Where must I turn?</a:t>
            </a:r>
          </a:p>
          <a:p>
            <a:pPr marL="1270000" indent="0">
              <a:lnSpc>
                <a:spcPct val="120000"/>
              </a:lnSpc>
              <a:spcBef>
                <a:spcPts val="0"/>
              </a:spcBef>
              <a:buClrTx/>
              <a:buSzTx/>
              <a:buFontTx/>
              <a:buNone/>
              <a:defRPr sz="6400">
                <a:latin typeface="Avenir Next Medium"/>
                <a:ea typeface="Avenir Next Medium"/>
                <a:cs typeface="Avenir Next Medium"/>
                <a:sym typeface="Avenir Next Medium"/>
              </a:defRPr>
            </a:pPr>
            <a:r>
              <a:t>How can I walk with God again?</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REPENTANCE…"/>
          <p:cNvSpPr txBox="1"/>
          <p:nvPr/>
        </p:nvSpPr>
        <p:spPr>
          <a:xfrm>
            <a:off x="12534900" y="3149599"/>
            <a:ext cx="10160000" cy="950819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ctr" defTabSz="457200">
              <a:spcBef>
                <a:spcPts val="0"/>
              </a:spcBef>
              <a:defRPr b="1" sz="6500">
                <a:latin typeface="Avenir Next Regular"/>
                <a:ea typeface="Avenir Next Regular"/>
                <a:cs typeface="Avenir Next Regular"/>
                <a:sym typeface="Avenir Next Regular"/>
              </a:defRPr>
            </a:pPr>
            <a:r>
              <a:t>REPENTANCE</a:t>
            </a:r>
          </a:p>
          <a:p>
            <a:pPr marL="952500" indent="-952500" algn="ctr" defTabSz="457200">
              <a:spcBef>
                <a:spcPts val="0"/>
              </a:spcBef>
              <a:buClr>
                <a:srgbClr val="FFD479"/>
              </a:buClr>
              <a:buSzPct val="100000"/>
              <a:buChar char="•"/>
              <a:defRPr sz="6500">
                <a:latin typeface="Avenir Next Medium"/>
                <a:ea typeface="Avenir Next Medium"/>
                <a:cs typeface="Avenir Next Medium"/>
                <a:sym typeface="Avenir Next Medium"/>
              </a:defRPr>
            </a:pPr>
          </a:p>
          <a:p>
            <a:pPr marL="952500" indent="-952500" defTabSz="457200">
              <a:spcBef>
                <a:spcPts val="0"/>
              </a:spcBef>
              <a:buClr>
                <a:srgbClr val="FFD479"/>
              </a:buClr>
              <a:buSzPct val="100000"/>
              <a:buChar char="•"/>
              <a:defRPr sz="6500">
                <a:latin typeface="Avenir Next Medium"/>
                <a:ea typeface="Avenir Next Medium"/>
                <a:cs typeface="Avenir Next Medium"/>
                <a:sym typeface="Avenir Next Medium"/>
              </a:defRPr>
            </a:pPr>
            <a:r>
              <a:t>Deals with direction</a:t>
            </a:r>
            <a:endParaRPr>
              <a:solidFill>
                <a:srgbClr val="000000"/>
              </a:solidFill>
            </a:endParaRPr>
          </a:p>
          <a:p>
            <a:pPr marL="952500" indent="-952500" defTabSz="457200">
              <a:spcBef>
                <a:spcPts val="0"/>
              </a:spcBef>
              <a:buClr>
                <a:srgbClr val="FFD479"/>
              </a:buClr>
              <a:buSzPct val="100000"/>
              <a:buChar char="•"/>
              <a:defRPr sz="6500">
                <a:latin typeface="Avenir Next Medium"/>
                <a:ea typeface="Avenir Next Medium"/>
                <a:cs typeface="Avenir Next Medium"/>
                <a:sym typeface="Avenir Next Medium"/>
              </a:defRPr>
            </a:pPr>
            <a:r>
              <a:t>Changes direction</a:t>
            </a:r>
            <a:endParaRPr>
              <a:solidFill>
                <a:srgbClr val="000000"/>
              </a:solidFill>
            </a:endParaRPr>
          </a:p>
          <a:p>
            <a:pPr marL="952500" indent="-952500" defTabSz="457200">
              <a:spcBef>
                <a:spcPts val="0"/>
              </a:spcBef>
              <a:buClr>
                <a:srgbClr val="FFD479"/>
              </a:buClr>
              <a:buSzPct val="100000"/>
              <a:buChar char="•"/>
              <a:defRPr sz="6500">
                <a:latin typeface="Avenir Next Medium"/>
                <a:ea typeface="Avenir Next Medium"/>
                <a:cs typeface="Avenir Next Medium"/>
                <a:sym typeface="Avenir Next Medium"/>
              </a:defRPr>
            </a:pPr>
            <a:r>
              <a:t>We turn from sin</a:t>
            </a:r>
            <a:endParaRPr>
              <a:solidFill>
                <a:srgbClr val="000000"/>
              </a:solidFill>
            </a:endParaRPr>
          </a:p>
          <a:p>
            <a:pPr marL="952500" indent="-952500" defTabSz="457200">
              <a:spcBef>
                <a:spcPts val="0"/>
              </a:spcBef>
              <a:buClr>
                <a:srgbClr val="FFD479"/>
              </a:buClr>
              <a:buSzPct val="100000"/>
              <a:buChar char="•"/>
              <a:defRPr sz="6500">
                <a:latin typeface="Avenir Next Medium"/>
                <a:ea typeface="Avenir Next Medium"/>
                <a:cs typeface="Avenir Next Medium"/>
                <a:sym typeface="Avenir Next Medium"/>
              </a:defRPr>
            </a:pPr>
            <a:r>
              <a:t>“I am turning back.”</a:t>
            </a:r>
            <a:endParaRPr>
              <a:solidFill>
                <a:srgbClr val="000000"/>
              </a:solidFill>
            </a:endParaRPr>
          </a:p>
          <a:p>
            <a:pPr marL="952500" indent="-952500" defTabSz="457200">
              <a:spcBef>
                <a:spcPts val="0"/>
              </a:spcBef>
              <a:buClr>
                <a:srgbClr val="FFD479"/>
              </a:buClr>
              <a:buSzPct val="100000"/>
              <a:buChar char="•"/>
              <a:defRPr sz="6500">
                <a:latin typeface="Avenir Next Medium"/>
                <a:ea typeface="Avenir Next Medium"/>
                <a:cs typeface="Avenir Next Medium"/>
                <a:sym typeface="Avenir Next Medium"/>
              </a:defRPr>
            </a:pPr>
            <a:r>
              <a:t>Repentance changes the direction.</a:t>
            </a:r>
          </a:p>
        </p:txBody>
      </p:sp>
      <p:sp>
        <p:nvSpPr>
          <p:cNvPr id="209" name="Forgiveness vs. Repentance"/>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Forgiveness vs. Repentance</a:t>
            </a:r>
          </a:p>
        </p:txBody>
      </p:sp>
      <p:sp>
        <p:nvSpPr>
          <p:cNvPr id="210" name="FORGIVENESS…"/>
          <p:cNvSpPr txBox="1"/>
          <p:nvPr>
            <p:ph type="body" sz="half" idx="1"/>
          </p:nvPr>
        </p:nvSpPr>
        <p:spPr>
          <a:xfrm>
            <a:off x="1689100" y="3149600"/>
            <a:ext cx="10160000" cy="9772330"/>
          </a:xfrm>
          <a:prstGeom prst="rect">
            <a:avLst/>
          </a:prstGeom>
        </p:spPr>
        <p:txBody>
          <a:bodyPr anchor="t"/>
          <a:lstStyle/>
          <a:p>
            <a:pPr marL="0" indent="0" algn="ctr" defTabSz="457200">
              <a:spcBef>
                <a:spcPts val="0"/>
              </a:spcBef>
              <a:buSzTx/>
              <a:buNone/>
              <a:defRPr b="1" sz="6500">
                <a:latin typeface="Avenir Next Regular"/>
                <a:ea typeface="Avenir Next Regular"/>
                <a:cs typeface="Avenir Next Regular"/>
                <a:sym typeface="Avenir Next Regular"/>
              </a:defRPr>
            </a:pPr>
            <a:r>
              <a:t>FORGIVENESS</a:t>
            </a:r>
          </a:p>
          <a:p>
            <a:pPr marL="952500" indent="-952500" algn="ctr" defTabSz="457200">
              <a:spcBef>
                <a:spcPts val="0"/>
              </a:spcBef>
              <a:buClr>
                <a:srgbClr val="FFD479"/>
              </a:buClr>
              <a:buSzPct val="100000"/>
              <a:defRPr sz="6500">
                <a:latin typeface="Avenir Next Medium"/>
                <a:ea typeface="Avenir Next Medium"/>
                <a:cs typeface="Avenir Next Medium"/>
                <a:sym typeface="Avenir Next Medium"/>
              </a:defRPr>
            </a:pPr>
          </a:p>
          <a:p>
            <a:pPr marL="952500" indent="-952500" defTabSz="457200">
              <a:spcBef>
                <a:spcPts val="0"/>
              </a:spcBef>
              <a:buClr>
                <a:srgbClr val="FFD479"/>
              </a:buClr>
              <a:buSzPct val="100000"/>
              <a:defRPr sz="6500">
                <a:latin typeface="Avenir Next Medium"/>
                <a:ea typeface="Avenir Next Medium"/>
                <a:cs typeface="Avenir Next Medium"/>
                <a:sym typeface="Avenir Next Medium"/>
              </a:defRPr>
            </a:pPr>
            <a:r>
              <a:t>Deals with guilt</a:t>
            </a:r>
            <a:endParaRPr>
              <a:solidFill>
                <a:srgbClr val="000000"/>
              </a:solidFill>
            </a:endParaRPr>
          </a:p>
          <a:p>
            <a:pPr marL="952500" indent="-952500" defTabSz="457200">
              <a:spcBef>
                <a:spcPts val="0"/>
              </a:spcBef>
              <a:buClr>
                <a:srgbClr val="FFD479"/>
              </a:buClr>
              <a:buSzPct val="100000"/>
              <a:defRPr sz="6500">
                <a:latin typeface="Avenir Next Medium"/>
                <a:ea typeface="Avenir Next Medium"/>
                <a:cs typeface="Avenir Next Medium"/>
                <a:sym typeface="Avenir Next Medium"/>
              </a:defRPr>
            </a:pPr>
            <a:r>
              <a:t>Receives mercy</a:t>
            </a:r>
            <a:endParaRPr>
              <a:solidFill>
                <a:srgbClr val="000000"/>
              </a:solidFill>
            </a:endParaRPr>
          </a:p>
          <a:p>
            <a:pPr marL="952500" indent="-952500" defTabSz="457200">
              <a:spcBef>
                <a:spcPts val="0"/>
              </a:spcBef>
              <a:buClr>
                <a:srgbClr val="FFD479"/>
              </a:buClr>
              <a:buSzPct val="100000"/>
              <a:defRPr sz="6500">
                <a:latin typeface="Avenir Next Medium"/>
                <a:ea typeface="Avenir Next Medium"/>
                <a:cs typeface="Avenir Next Medium"/>
                <a:sym typeface="Avenir Next Medium"/>
              </a:defRPr>
            </a:pPr>
            <a:r>
              <a:t>God releases the debt</a:t>
            </a:r>
            <a:endParaRPr>
              <a:solidFill>
                <a:srgbClr val="000000"/>
              </a:solidFill>
            </a:endParaRPr>
          </a:p>
          <a:p>
            <a:pPr marL="952500" indent="-952500" defTabSz="457200">
              <a:spcBef>
                <a:spcPts val="0"/>
              </a:spcBef>
              <a:buClr>
                <a:srgbClr val="FFD479"/>
              </a:buClr>
              <a:buSzPct val="100000"/>
              <a:defRPr sz="6500">
                <a:latin typeface="Avenir Next Medium"/>
                <a:ea typeface="Avenir Next Medium"/>
                <a:cs typeface="Avenir Next Medium"/>
                <a:sym typeface="Avenir Next Medium"/>
              </a:defRPr>
            </a:pPr>
            <a:r>
              <a:t>“I am forgiven.”</a:t>
            </a:r>
            <a:endParaRPr>
              <a:solidFill>
                <a:srgbClr val="000000"/>
              </a:solidFill>
            </a:endParaRPr>
          </a:p>
          <a:p>
            <a:pPr marL="952500" indent="-952500" defTabSz="457200">
              <a:spcBef>
                <a:spcPts val="1200"/>
              </a:spcBef>
              <a:buClr>
                <a:srgbClr val="FFD479"/>
              </a:buClr>
              <a:buSzPct val="100000"/>
              <a:defRPr sz="6500">
                <a:latin typeface="Avenir Next Medium"/>
                <a:ea typeface="Avenir Next Medium"/>
                <a:cs typeface="Avenir Next Medium"/>
                <a:sym typeface="Avenir Next Medium"/>
              </a:defRPr>
            </a:pPr>
            <a:r>
              <a:t>Forgiveness removes the burden.</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And both point toward something greater:…"/>
          <p:cNvSpPr txBox="1"/>
          <p:nvPr>
            <p:ph type="body" idx="4294967295"/>
          </p:nvPr>
        </p:nvSpPr>
        <p:spPr>
          <a:xfrm>
            <a:off x="1689100" y="960756"/>
            <a:ext cx="21005800" cy="11485244"/>
          </a:xfrm>
          <a:prstGeom prst="rect">
            <a:avLst/>
          </a:prstGeom>
        </p:spPr>
        <p:txBody>
          <a:bodyPr/>
          <a:lstStyle/>
          <a:p>
            <a:pPr marL="1270000" indent="-1270000" algn="ctr">
              <a:lnSpc>
                <a:spcPct val="150000"/>
              </a:lnSpc>
              <a:spcBef>
                <a:spcPts val="0"/>
              </a:spcBef>
              <a:buClrTx/>
              <a:buSzTx/>
              <a:buFontTx/>
              <a:buNone/>
              <a:defRPr sz="8000">
                <a:latin typeface="Avenir Next Demi Bold"/>
                <a:ea typeface="Avenir Next Demi Bold"/>
                <a:cs typeface="Avenir Next Demi Bold"/>
                <a:sym typeface="Avenir Next Demi Bold"/>
              </a:defRPr>
            </a:pPr>
            <a:r>
              <a:t>And both point toward something greater:</a:t>
            </a:r>
          </a:p>
          <a:p>
            <a:pPr marL="0" indent="0" algn="ctr" defTabSz="457200">
              <a:lnSpc>
                <a:spcPct val="150000"/>
              </a:lnSpc>
              <a:spcBef>
                <a:spcPts val="0"/>
              </a:spcBef>
              <a:buClrTx/>
              <a:buSzTx/>
              <a:buFontTx/>
              <a:buNone/>
              <a:defRPr b="1" sz="8000">
                <a:latin typeface="Avenir Next Regular"/>
                <a:ea typeface="Avenir Next Regular"/>
                <a:cs typeface="Avenir Next Regular"/>
                <a:sym typeface="Avenir Next Regular"/>
              </a:defRPr>
            </a:pPr>
            <a:r>
              <a:t>RELATIONSHIP RESTORED</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PART 3…"/>
          <p:cNvSpPr txBox="1"/>
          <p:nvPr>
            <p:ph type="title"/>
          </p:nvPr>
        </p:nvSpPr>
        <p:spPr>
          <a:prstGeom prst="rect">
            <a:avLst/>
          </a:prstGeom>
        </p:spPr>
        <p:txBody>
          <a:bodyPr/>
          <a:lstStyle/>
          <a:p>
            <a:pPr>
              <a:lnSpc>
                <a:spcPct val="110000"/>
              </a:lnSpc>
              <a:defRPr sz="8000">
                <a:latin typeface="Avenir Next Regular"/>
                <a:ea typeface="Avenir Next Regular"/>
                <a:cs typeface="Avenir Next Regular"/>
                <a:sym typeface="Avenir Next Regular"/>
              </a:defRPr>
            </a:pPr>
            <a:r>
              <a:t>PART 3</a:t>
            </a:r>
          </a:p>
          <a:p>
            <a:pPr>
              <a:lnSpc>
                <a:spcPct val="110000"/>
              </a:lnSpc>
              <a:defRPr>
                <a:solidFill>
                  <a:srgbClr val="FFD479"/>
                </a:solidFill>
                <a:latin typeface="Avenir Next Demi Bold"/>
                <a:ea typeface="Avenir Next Demi Bold"/>
                <a:cs typeface="Avenir Next Demi Bold"/>
                <a:sym typeface="Avenir Next Demi Bold"/>
              </a:defRPr>
            </a:pPr>
            <a:r>
              <a:t>RECONCILIATION</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6" name="What is Reconciliation?"/>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What is Reconciliation?</a:t>
            </a:r>
          </a:p>
        </p:txBody>
      </p:sp>
      <p:sp>
        <p:nvSpPr>
          <p:cNvPr id="217" name="Reconciliation means restoring a broken relationship.…"/>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Reconciliation</a:t>
            </a:r>
            <a:r>
              <a:t> means restoring a broken relationship.</a:t>
            </a:r>
          </a:p>
          <a:p>
            <a:pPr defTabSz="457200">
              <a:lnSpc>
                <a:spcPct val="110000"/>
              </a:lnSpc>
              <a:spcBef>
                <a:spcPts val="1200"/>
              </a:spcBef>
              <a:defRPr sz="6400">
                <a:latin typeface="Avenir Next Medium"/>
                <a:ea typeface="Avenir Next Medium"/>
                <a:cs typeface="Avenir Next Medium"/>
                <a:sym typeface="Avenir Next Medium"/>
              </a:defRPr>
            </a:pPr>
            <a:r>
              <a:t>It is more than having the debt removed.</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Imagine two people who have been separated.…"/>
          <p:cNvSpPr txBox="1"/>
          <p:nvPr>
            <p:ph type="body" idx="4294967295"/>
          </p:nvPr>
        </p:nvSpPr>
        <p:spPr>
          <a:xfrm>
            <a:off x="3366499" y="2842750"/>
            <a:ext cx="17651002" cy="8030500"/>
          </a:xfrm>
          <a:prstGeom prst="rect">
            <a:avLst/>
          </a:prstGeom>
        </p:spPr>
        <p:txBody>
          <a:bodyPr anchor="t"/>
          <a:lstStyle/>
          <a:p>
            <a:pPr marL="0" indent="0" defTabSz="457200">
              <a:spcBef>
                <a:spcPts val="1200"/>
              </a:spcBef>
              <a:buClrTx/>
              <a:buSzTx/>
              <a:buFontTx/>
              <a:buNone/>
              <a:defRPr sz="6400">
                <a:latin typeface="Avenir Next Regular"/>
                <a:ea typeface="Avenir Next Regular"/>
                <a:cs typeface="Avenir Next Regular"/>
                <a:sym typeface="Avenir Next Regular"/>
              </a:defRPr>
            </a:pPr>
            <a:r>
              <a:t>Imagine two people who have been separated.</a:t>
            </a:r>
          </a:p>
          <a:p>
            <a:pPr marL="1905000" indent="-952500" defTabSz="457200">
              <a:spcBef>
                <a:spcPts val="1200"/>
              </a:spcBef>
              <a:buClrTx/>
              <a:buSzTx/>
              <a:buFontTx/>
              <a:buNone/>
              <a:defRPr sz="6400">
                <a:latin typeface="Avenir Next Regular"/>
                <a:ea typeface="Avenir Next Regular"/>
                <a:cs typeface="Avenir Next Regular"/>
                <a:sym typeface="Avenir Next Regular"/>
              </a:defRPr>
            </a:pPr>
            <a:r>
              <a:rPr b="1"/>
              <a:t>Forgiveness:</a:t>
            </a:r>
            <a:br/>
            <a:r>
              <a:rPr>
                <a:latin typeface="Gill Sans Light"/>
                <a:ea typeface="Gill Sans Light"/>
                <a:cs typeface="Gill Sans Light"/>
                <a:sym typeface="Gill Sans Light"/>
              </a:rPr>
              <a:t>“The offense has been dealt with.”</a:t>
            </a:r>
          </a:p>
          <a:p>
            <a:pPr marL="1905000" indent="-952500" defTabSz="457200">
              <a:spcBef>
                <a:spcPts val="1200"/>
              </a:spcBef>
              <a:buClrTx/>
              <a:buSzTx/>
              <a:buFontTx/>
              <a:buNone/>
              <a:defRPr sz="6400">
                <a:latin typeface="Avenir Next Regular"/>
                <a:ea typeface="Avenir Next Regular"/>
                <a:cs typeface="Avenir Next Regular"/>
                <a:sym typeface="Avenir Next Regular"/>
              </a:defRPr>
            </a:pPr>
            <a:r>
              <a:rPr b="1"/>
              <a:t>Repentance:</a:t>
            </a:r>
            <a:br/>
            <a:r>
              <a:rPr>
                <a:latin typeface="Gill Sans Light"/>
                <a:ea typeface="Gill Sans Light"/>
                <a:cs typeface="Gill Sans Light"/>
                <a:sym typeface="Gill Sans Light"/>
              </a:rPr>
              <a:t>“I turn away from what caused the separation.”</a:t>
            </a:r>
          </a:p>
          <a:p>
            <a:pPr marL="1905000" indent="-952500" defTabSz="457200">
              <a:spcBef>
                <a:spcPts val="1200"/>
              </a:spcBef>
              <a:buClrTx/>
              <a:buSzTx/>
              <a:buFontTx/>
              <a:buNone/>
              <a:defRPr b="1" sz="6400">
                <a:latin typeface="Avenir Next Regular"/>
                <a:ea typeface="Avenir Next Regular"/>
                <a:cs typeface="Avenir Next Regular"/>
                <a:sym typeface="Avenir Next Regular"/>
              </a:defRPr>
            </a:pPr>
            <a:r>
              <a:t>Reconciliation:</a:t>
            </a:r>
            <a:br>
              <a:rPr b="0"/>
            </a:br>
            <a:r>
              <a:rPr b="0">
                <a:latin typeface="Gill Sans Light"/>
                <a:ea typeface="Gill Sans Light"/>
                <a:cs typeface="Gill Sans Light"/>
                <a:sym typeface="Gill Sans Light"/>
              </a:rPr>
              <a:t>“We are together again.”</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The Action of Reconciliation"/>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The Action of Reconciliation</a:t>
            </a:r>
          </a:p>
        </p:txBody>
      </p:sp>
      <p:sp>
        <p:nvSpPr>
          <p:cNvPr id="222" name="Reconciliation brings relationship back to the center."/>
          <p:cNvSpPr txBox="1"/>
          <p:nvPr/>
        </p:nvSpPr>
        <p:spPr>
          <a:xfrm>
            <a:off x="1689100" y="2642258"/>
            <a:ext cx="22442676"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457200">
              <a:lnSpc>
                <a:spcPct val="110000"/>
              </a:lnSpc>
              <a:spcBef>
                <a:spcPts val="1200"/>
              </a:spcBef>
              <a:defRPr sz="6400">
                <a:latin typeface="Avenir Next Medium"/>
                <a:ea typeface="Avenir Next Medium"/>
                <a:cs typeface="Avenir Next Medium"/>
                <a:sym typeface="Avenir Next Medium"/>
              </a:defRPr>
            </a:pPr>
            <a:r>
              <a:t>Reconciliation brings </a:t>
            </a:r>
            <a:r>
              <a:rPr b="1">
                <a:latin typeface="Avenir Next Regular"/>
                <a:ea typeface="Avenir Next Regular"/>
                <a:cs typeface="Avenir Next Regular"/>
                <a:sym typeface="Avenir Next Regular"/>
              </a:rPr>
              <a:t>relationship</a:t>
            </a:r>
            <a:r>
              <a:t> back to the center.</a:t>
            </a:r>
          </a:p>
        </p:txBody>
      </p:sp>
      <p:sp>
        <p:nvSpPr>
          <p:cNvPr id="223" name="Now all things are of God, who has reconciled us to Himself through Jesus Christ, and has given us the ministry of reconciliation."/>
          <p:cNvSpPr txBox="1"/>
          <p:nvPr>
            <p:ph type="body" idx="1"/>
          </p:nvPr>
        </p:nvSpPr>
        <p:spPr>
          <a:xfrm>
            <a:off x="1603829" y="9389180"/>
            <a:ext cx="21176342" cy="10376832"/>
          </a:xfrm>
          <a:prstGeom prst="rect">
            <a:avLst/>
          </a:prstGeom>
        </p:spPr>
        <p:txBody>
          <a:bodyPr anchor="t"/>
          <a:lstStyle>
            <a:lvl1pPr marL="0" indent="0" defTabSz="457200">
              <a:spcBef>
                <a:spcPts val="1200"/>
              </a:spcBef>
              <a:buSzTx/>
              <a:buNone/>
              <a:defRPr sz="6400">
                <a:latin typeface="Avenir Next Medium"/>
                <a:ea typeface="Avenir Next Medium"/>
                <a:cs typeface="Avenir Next Medium"/>
                <a:sym typeface="Avenir Next Medium"/>
              </a:defRPr>
            </a:lvl1pPr>
          </a:lstStyle>
          <a:p>
            <a:pPr/>
            <a:r>
              <a:t>Now all things are of God, who has reconciled us to Himself through Jesus Christ, and has given us the ministry of reconciliation.</a:t>
            </a:r>
          </a:p>
        </p:txBody>
      </p:sp>
      <p:sp>
        <p:nvSpPr>
          <p:cNvPr id="224" name="2 Corinthians 5:18 NKJV"/>
          <p:cNvSpPr txBox="1"/>
          <p:nvPr/>
        </p:nvSpPr>
        <p:spPr>
          <a:xfrm>
            <a:off x="1603829" y="6595180"/>
            <a:ext cx="21005801"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a:spcBef>
                <a:spcPts val="0"/>
              </a:spcBef>
              <a:defRPr b="1" sz="11200">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2 Corinthians 5:18</a:t>
            </a:r>
            <a:r>
              <a:t> </a:t>
            </a:r>
            <a:r>
              <a:rPr b="0" i="1" sz="4800">
                <a:solidFill>
                  <a:srgbClr val="FFFFFF"/>
                </a:solidFill>
                <a:latin typeface="Palatino"/>
                <a:ea typeface="Palatino"/>
                <a:cs typeface="Palatino"/>
                <a:sym typeface="Palatino"/>
              </a:rPr>
              <a:t>NKJV</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The Problem: Sin Breaks the Relationship"/>
          <p:cNvSpPr txBox="1"/>
          <p:nvPr>
            <p:ph type="title"/>
          </p:nvPr>
        </p:nvSpPr>
        <p:spPr>
          <a:prstGeom prst="rect">
            <a:avLst/>
          </a:prstGeom>
        </p:spPr>
        <p:txBody>
          <a:bodyPr/>
          <a:lstStyle>
            <a:lvl1pPr>
              <a:lnSpc>
                <a:spcPct val="110000"/>
              </a:lnSpc>
              <a:defRPr sz="8000">
                <a:solidFill>
                  <a:srgbClr val="FFD479"/>
                </a:solidFill>
                <a:latin typeface="Avenir Next Demi Bold"/>
                <a:ea typeface="Avenir Next Demi Bold"/>
                <a:cs typeface="Avenir Next Demi Bold"/>
                <a:sym typeface="Avenir Next Demi Bold"/>
              </a:defRPr>
            </a:lvl1pPr>
          </a:lstStyle>
          <a:p>
            <a:pPr/>
            <a:r>
              <a:t>The Problem: Sin Breaks the Relationship</a:t>
            </a:r>
          </a:p>
        </p:txBody>
      </p:sp>
      <p:sp>
        <p:nvSpPr>
          <p:cNvPr id="146" name="Sin creates separation.…"/>
          <p:cNvSpPr txBox="1"/>
          <p:nvPr/>
        </p:nvSpPr>
        <p:spPr>
          <a:xfrm>
            <a:off x="1689100" y="2642258"/>
            <a:ext cx="21005800" cy="98696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indent="1905000">
              <a:lnSpc>
                <a:spcPct val="110000"/>
              </a:lnSpc>
              <a:spcBef>
                <a:spcPts val="0"/>
              </a:spcBef>
              <a:defRPr sz="6400">
                <a:latin typeface="Avenir Next Regular"/>
                <a:ea typeface="Avenir Next Regular"/>
                <a:cs typeface="Avenir Next Regular"/>
                <a:sym typeface="Avenir Next Regular"/>
              </a:defRPr>
            </a:pPr>
          </a:p>
          <a:p>
            <a:pPr indent="1905000" defTabSz="457200">
              <a:lnSpc>
                <a:spcPct val="120000"/>
              </a:lnSpc>
              <a:spcBef>
                <a:spcPts val="1200"/>
              </a:spcBef>
              <a:defRPr b="1" sz="6400">
                <a:latin typeface="Avenir Next Regular"/>
                <a:ea typeface="Avenir Next Regular"/>
                <a:cs typeface="Avenir Next Regular"/>
                <a:sym typeface="Avenir Next Regular"/>
              </a:defRPr>
            </a:pPr>
            <a:r>
              <a:t>Sin creates separation.</a:t>
            </a:r>
            <a:endParaRPr b="0"/>
          </a:p>
          <a:p>
            <a:pPr marL="3492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rPr>
                <a:latin typeface="Gill Sans Light"/>
                <a:ea typeface="Gill Sans Light"/>
                <a:cs typeface="Gill Sans Light"/>
                <a:sym typeface="Gill Sans Light"/>
              </a:rPr>
              <a:t>Sin produces</a:t>
            </a:r>
            <a:r>
              <a:t> </a:t>
            </a:r>
            <a:r>
              <a:rPr b="1"/>
              <a:t>guilt</a:t>
            </a:r>
            <a:r>
              <a:t>.</a:t>
            </a:r>
          </a:p>
          <a:p>
            <a:pPr marL="3492500" indent="-635000" defTabSz="457200">
              <a:lnSpc>
                <a:spcPct val="110000"/>
              </a:lnSpc>
              <a:spcBef>
                <a:spcPts val="0"/>
              </a:spcBef>
              <a:buClr>
                <a:srgbClr val="FFFFFF"/>
              </a:buClr>
              <a:buSzPct val="100000"/>
              <a:buFont typeface="Times Roman"/>
              <a:buChar char="•"/>
              <a:defRPr b="1" sz="6400">
                <a:latin typeface="Avenir Next Regular"/>
                <a:ea typeface="Avenir Next Regular"/>
                <a:cs typeface="Avenir Next Regular"/>
                <a:sym typeface="Avenir Next Regular"/>
              </a:defRPr>
            </a:pPr>
            <a:r>
              <a:rPr b="0">
                <a:latin typeface="Gill Sans Light"/>
                <a:ea typeface="Gill Sans Light"/>
                <a:cs typeface="Gill Sans Light"/>
                <a:sym typeface="Gill Sans Light"/>
              </a:rPr>
              <a:t>Sin damages our</a:t>
            </a:r>
            <a:r>
              <a:rPr b="0"/>
              <a:t> </a:t>
            </a:r>
            <a:r>
              <a:t>relationship with God</a:t>
            </a:r>
            <a:r>
              <a:rPr b="0"/>
              <a:t>.</a:t>
            </a:r>
            <a:endParaRPr b="0"/>
          </a:p>
          <a:p>
            <a:pPr marL="3492500" indent="-635000" defTabSz="457200">
              <a:lnSpc>
                <a:spcPct val="110000"/>
              </a:lnSpc>
              <a:spcBef>
                <a:spcPts val="0"/>
              </a:spcBef>
              <a:buClr>
                <a:srgbClr val="FFFFFF"/>
              </a:buClr>
              <a:buSzPct val="100000"/>
              <a:buFont typeface="Times Roman"/>
              <a:buChar char="•"/>
              <a:defRPr sz="6400">
                <a:latin typeface="Avenir Next Regular"/>
                <a:ea typeface="Avenir Next Regular"/>
                <a:cs typeface="Avenir Next Regular"/>
                <a:sym typeface="Avenir Next Regular"/>
              </a:defRPr>
            </a:pPr>
            <a:r>
              <a:rPr>
                <a:latin typeface="Gill Sans Light"/>
                <a:ea typeface="Gill Sans Light"/>
                <a:cs typeface="Gill Sans Light"/>
                <a:sym typeface="Gill Sans Light"/>
              </a:rPr>
              <a:t>Sin creates a need for</a:t>
            </a:r>
            <a:r>
              <a:t> </a:t>
            </a:r>
            <a:r>
              <a:rPr b="1"/>
              <a:t>restoration</a:t>
            </a:r>
            <a:r>
              <a:t>.</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2 Corinthians 5:18 NCV"/>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2 Corinthians 5:18</a:t>
            </a:r>
            <a:r>
              <a:t> </a:t>
            </a:r>
            <a:r>
              <a:rPr b="0" i="1" sz="4800">
                <a:solidFill>
                  <a:srgbClr val="FFFFFF"/>
                </a:solidFill>
                <a:latin typeface="Palatino"/>
                <a:ea typeface="Palatino"/>
                <a:cs typeface="Palatino"/>
                <a:sym typeface="Palatino"/>
              </a:rPr>
              <a:t>NCV</a:t>
            </a:r>
          </a:p>
        </p:txBody>
      </p:sp>
      <p:sp>
        <p:nvSpPr>
          <p:cNvPr id="227" name="All this is what God does for us. Because of what Christ has done, God has brought us back to himself, as his friends. Now he wants us to bring other people to be his friends too. That is the job that he has given to us."/>
          <p:cNvSpPr txBox="1"/>
          <p:nvPr>
            <p:ph type="body" idx="1"/>
          </p:nvPr>
        </p:nvSpPr>
        <p:spPr>
          <a:xfrm>
            <a:off x="1689100" y="3149600"/>
            <a:ext cx="21176342" cy="10376832"/>
          </a:xfrm>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All this is what God does for us. Because of what Christ has done, God has </a:t>
            </a:r>
            <a:r>
              <a:rPr b="1">
                <a:latin typeface="Avenir Next Regular"/>
                <a:ea typeface="Avenir Next Regular"/>
                <a:cs typeface="Avenir Next Regular"/>
                <a:sym typeface="Avenir Next Regular"/>
              </a:rPr>
              <a:t>brought us back to himself</a:t>
            </a:r>
            <a:r>
              <a:t>, as his friends. Now he </a:t>
            </a:r>
            <a:r>
              <a:rPr b="1">
                <a:latin typeface="Avenir Next Regular"/>
                <a:ea typeface="Avenir Next Regular"/>
                <a:cs typeface="Avenir Next Regular"/>
                <a:sym typeface="Avenir Next Regular"/>
              </a:rPr>
              <a:t>wants us to bring other people</a:t>
            </a:r>
            <a:r>
              <a:t> to be his friends too. That is the job that he has given to us.</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9" name="God's purpose is not merely:…"/>
          <p:cNvSpPr txBox="1"/>
          <p:nvPr>
            <p:ph type="body" sz="half" idx="4294967295"/>
          </p:nvPr>
        </p:nvSpPr>
        <p:spPr>
          <a:xfrm>
            <a:off x="4406765" y="4025507"/>
            <a:ext cx="15570470" cy="5664986"/>
          </a:xfrm>
          <a:prstGeom prst="rect">
            <a:avLst/>
          </a:prstGeom>
        </p:spPr>
        <p:txBody>
          <a:bodyPr anchor="t"/>
          <a:lstStyle/>
          <a:p>
            <a:pPr marL="0" indent="0" defTabSz="457200">
              <a:lnSpc>
                <a:spcPct val="140000"/>
              </a:lnSpc>
              <a:spcBef>
                <a:spcPts val="0"/>
              </a:spcBef>
              <a:buClrTx/>
              <a:buSzTx/>
              <a:buFontTx/>
              <a:buNone/>
              <a:defRPr sz="6400">
                <a:latin typeface="Avenir Next Regular"/>
                <a:ea typeface="Avenir Next Regular"/>
                <a:cs typeface="Avenir Next Regular"/>
                <a:sym typeface="Avenir Next Regular"/>
              </a:defRPr>
            </a:pPr>
            <a:r>
              <a:t>God's purpose is not merely:</a:t>
            </a:r>
          </a:p>
          <a:p>
            <a:pPr marL="0" indent="0" algn="ctr" defTabSz="457200">
              <a:lnSpc>
                <a:spcPct val="140000"/>
              </a:lnSpc>
              <a:spcBef>
                <a:spcPts val="0"/>
              </a:spcBef>
              <a:buClrTx/>
              <a:buSzTx/>
              <a:buFontTx/>
              <a:buNone/>
              <a:defRPr sz="6500">
                <a:latin typeface="Gill Sans SemiBold"/>
                <a:ea typeface="Gill Sans SemiBold"/>
                <a:cs typeface="Gill Sans SemiBold"/>
                <a:sym typeface="Gill Sans SemiBold"/>
              </a:defRPr>
            </a:pPr>
            <a:r>
              <a:t>“Your sins are forgiven.”</a:t>
            </a:r>
          </a:p>
          <a:p>
            <a:pPr marL="0" indent="0" defTabSz="457200">
              <a:lnSpc>
                <a:spcPct val="140000"/>
              </a:lnSpc>
              <a:spcBef>
                <a:spcPts val="0"/>
              </a:spcBef>
              <a:buClrTx/>
              <a:buSzTx/>
              <a:buFontTx/>
              <a:buNone/>
              <a:defRPr sz="6400">
                <a:latin typeface="Avenir Next Regular"/>
                <a:ea typeface="Avenir Next Regular"/>
                <a:cs typeface="Avenir Next Regular"/>
                <a:sym typeface="Avenir Next Regular"/>
              </a:defRPr>
            </a:pPr>
            <a:r>
              <a:t>It is also:</a:t>
            </a:r>
          </a:p>
          <a:p>
            <a:pPr marL="0" indent="0" algn="ctr" defTabSz="457200">
              <a:lnSpc>
                <a:spcPct val="140000"/>
              </a:lnSpc>
              <a:spcBef>
                <a:spcPts val="0"/>
              </a:spcBef>
              <a:buClrTx/>
              <a:buSzTx/>
              <a:buFontTx/>
              <a:buNone/>
              <a:defRPr sz="6400">
                <a:latin typeface="Gill Sans SemiBold"/>
                <a:ea typeface="Gill Sans SemiBold"/>
                <a:cs typeface="Gill Sans SemiBold"/>
                <a:sym typeface="Gill Sans SemiBold"/>
              </a:defRPr>
            </a:pPr>
            <a:r>
              <a:t>“Come home.”</a:t>
            </a:r>
          </a:p>
        </p:txBody>
      </p:sp>
      <p:sp>
        <p:nvSpPr>
          <p:cNvPr id="230" name="The ultimate goal is restored fellowship with God."/>
          <p:cNvSpPr txBox="1"/>
          <p:nvPr/>
        </p:nvSpPr>
        <p:spPr>
          <a:xfrm>
            <a:off x="2620588" y="10283547"/>
            <a:ext cx="19142824" cy="23957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defTabSz="457200">
              <a:spcBef>
                <a:spcPts val="1200"/>
              </a:spcBef>
              <a:defRPr sz="6500">
                <a:latin typeface="Avenir Next Demi Bold"/>
                <a:ea typeface="Avenir Next Demi Bold"/>
                <a:cs typeface="Avenir Next Demi Bold"/>
                <a:sym typeface="Avenir Next Demi Bold"/>
              </a:defRPr>
            </a:lvl1pPr>
          </a:lstStyle>
          <a:p>
            <a:pPr/>
            <a:r>
              <a:t>The ultimate goal is restored fellowship with God.</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The Prodigal Son: A Picture of Restoration"/>
          <p:cNvSpPr txBox="1"/>
          <p:nvPr>
            <p:ph type="title"/>
          </p:nvPr>
        </p:nvSpPr>
        <p:spPr>
          <a:prstGeom prst="rect">
            <a:avLst/>
          </a:prstGeom>
        </p:spPr>
        <p:txBody>
          <a:bodyPr/>
          <a:lstStyle>
            <a:lvl1pPr>
              <a:lnSpc>
                <a:spcPct val="110000"/>
              </a:lnSpc>
              <a:defRPr sz="8000">
                <a:solidFill>
                  <a:srgbClr val="FFD479"/>
                </a:solidFill>
                <a:latin typeface="Avenir Next Demi Bold"/>
                <a:ea typeface="Avenir Next Demi Bold"/>
                <a:cs typeface="Avenir Next Demi Bold"/>
                <a:sym typeface="Avenir Next Demi Bold"/>
              </a:defRPr>
            </a:lvl1pPr>
          </a:lstStyle>
          <a:p>
            <a:pPr/>
            <a:r>
              <a:t>The Prodigal Son: A Picture of Restoration</a:t>
            </a:r>
          </a:p>
        </p:txBody>
      </p:sp>
      <p:sp>
        <p:nvSpPr>
          <p:cNvPr id="233" name="Luke 15…"/>
          <p:cNvSpPr txBox="1"/>
          <p:nvPr>
            <p:ph type="body" idx="1"/>
          </p:nvPr>
        </p:nvSpPr>
        <p:spPr>
          <a:prstGeom prst="rect">
            <a:avLst/>
          </a:prstGeom>
        </p:spPr>
        <p:txBody>
          <a:bodyPr anchor="t"/>
          <a:lstStyle/>
          <a:p>
            <a:pPr marL="0" indent="0" algn="ctr" defTabSz="457200">
              <a:lnSpc>
                <a:spcPct val="120000"/>
              </a:lnSpc>
              <a:spcBef>
                <a:spcPts val="0"/>
              </a:spcBef>
              <a:buSzTx/>
              <a:buNone/>
              <a:defRPr sz="6400">
                <a:latin typeface="Avenir Next Demi Bold"/>
                <a:ea typeface="Avenir Next Demi Bold"/>
                <a:cs typeface="Avenir Next Demi Bold"/>
                <a:sym typeface="Avenir Next Demi Bold"/>
              </a:defRPr>
            </a:pPr>
            <a:r>
              <a:t>Luke 15</a:t>
            </a:r>
          </a:p>
          <a:p>
            <a:pPr marL="0" indent="0" algn="ctr" defTabSz="457200">
              <a:lnSpc>
                <a:spcPct val="120000"/>
              </a:lnSpc>
              <a:spcBef>
                <a:spcPts val="0"/>
              </a:spcBef>
              <a:buSzTx/>
              <a:buNone/>
              <a:defRPr sz="6400">
                <a:latin typeface="Gill Sans Light"/>
                <a:ea typeface="Gill Sans Light"/>
                <a:cs typeface="Gill Sans Light"/>
                <a:sym typeface="Gill Sans Light"/>
              </a:defRPr>
            </a:pPr>
            <a:r>
              <a:t>The story illustrates all three:</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The Prodigal Son: A Picture of Restoration"/>
          <p:cNvSpPr txBox="1"/>
          <p:nvPr>
            <p:ph type="title"/>
          </p:nvPr>
        </p:nvSpPr>
        <p:spPr>
          <a:prstGeom prst="rect">
            <a:avLst/>
          </a:prstGeom>
        </p:spPr>
        <p:txBody>
          <a:bodyPr/>
          <a:lstStyle>
            <a:lvl1pPr>
              <a:lnSpc>
                <a:spcPct val="110000"/>
              </a:lnSpc>
              <a:defRPr sz="8000">
                <a:solidFill>
                  <a:srgbClr val="FFD479"/>
                </a:solidFill>
                <a:latin typeface="Avenir Next Demi Bold"/>
                <a:ea typeface="Avenir Next Demi Bold"/>
                <a:cs typeface="Avenir Next Demi Bold"/>
                <a:sym typeface="Avenir Next Demi Bold"/>
              </a:defRPr>
            </a:lvl1pPr>
          </a:lstStyle>
          <a:p>
            <a:pPr/>
            <a:r>
              <a:t>The Prodigal Son: A Picture of Restoration</a:t>
            </a:r>
          </a:p>
        </p:txBody>
      </p:sp>
      <p:sp>
        <p:nvSpPr>
          <p:cNvPr id="236" name="FORGIVENESS…"/>
          <p:cNvSpPr txBox="1"/>
          <p:nvPr/>
        </p:nvSpPr>
        <p:spPr>
          <a:xfrm>
            <a:off x="1689100" y="2642258"/>
            <a:ext cx="21005800" cy="106755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ctr" defTabSz="457200">
              <a:spcBef>
                <a:spcPts val="1200"/>
              </a:spcBef>
              <a:defRPr b="1" sz="6400">
                <a:latin typeface="Avenir Next Regular"/>
                <a:ea typeface="Avenir Next Regular"/>
                <a:cs typeface="Avenir Next Regular"/>
                <a:sym typeface="Avenir Next Regular"/>
              </a:defRPr>
            </a:pPr>
            <a:r>
              <a:t>FORGIVENESS</a:t>
            </a:r>
          </a:p>
          <a:p>
            <a:pPr algn="ctr" defTabSz="457200">
              <a:lnSpc>
                <a:spcPct val="140000"/>
              </a:lnSpc>
              <a:spcBef>
                <a:spcPts val="1200"/>
              </a:spcBef>
              <a:defRPr b="1" sz="6400">
                <a:latin typeface="Avenir Next Regular"/>
                <a:ea typeface="Avenir Next Regular"/>
                <a:cs typeface="Avenir Next Regular"/>
                <a:sym typeface="Avenir Next Regular"/>
              </a:defRPr>
            </a:pPr>
            <a:r>
              <a:rPr b="0">
                <a:latin typeface="Gill Sans Light"/>
                <a:ea typeface="Gill Sans Light"/>
                <a:cs typeface="Gill Sans Light"/>
                <a:sym typeface="Gill Sans Light"/>
              </a:rPr>
              <a:t>The father does not hold the son's past over him.</a:t>
            </a:r>
          </a:p>
          <a:p>
            <a:pPr algn="ctr" defTabSz="457200">
              <a:lnSpc>
                <a:spcPct val="120000"/>
              </a:lnSpc>
              <a:spcBef>
                <a:spcPts val="1200"/>
              </a:spcBef>
              <a:defRPr sz="6400">
                <a:latin typeface="Avenir Next Heavy"/>
                <a:ea typeface="Avenir Next Heavy"/>
                <a:cs typeface="Avenir Next Heavy"/>
                <a:sym typeface="Avenir Next Heavy"/>
              </a:defRPr>
            </a:pPr>
            <a:r>
              <a:t>↓</a:t>
            </a:r>
          </a:p>
          <a:p>
            <a:pPr algn="ctr" defTabSz="457200">
              <a:spcBef>
                <a:spcPts val="1200"/>
              </a:spcBef>
              <a:defRPr b="1" sz="6400">
                <a:latin typeface="Avenir Next Regular"/>
                <a:ea typeface="Avenir Next Regular"/>
                <a:cs typeface="Avenir Next Regular"/>
                <a:sym typeface="Avenir Next Regular"/>
              </a:defRPr>
            </a:pPr>
            <a:r>
              <a:t>REPENTANCE</a:t>
            </a:r>
            <a:br/>
            <a:r>
              <a:rPr b="0">
                <a:latin typeface="Gill Sans Light"/>
                <a:ea typeface="Gill Sans Light"/>
                <a:cs typeface="Gill Sans Light"/>
                <a:sym typeface="Gill Sans Light"/>
              </a:rPr>
              <a:t>The son recognizes his condition and gets up and goes home.</a:t>
            </a:r>
          </a:p>
          <a:p>
            <a:pPr algn="ctr" defTabSz="457200">
              <a:lnSpc>
                <a:spcPct val="120000"/>
              </a:lnSpc>
              <a:spcBef>
                <a:spcPts val="1200"/>
              </a:spcBef>
              <a:defRPr sz="6400">
                <a:latin typeface="Avenir Next Heavy"/>
                <a:ea typeface="Avenir Next Heavy"/>
                <a:cs typeface="Avenir Next Heavy"/>
                <a:sym typeface="Avenir Next Heavy"/>
              </a:defRPr>
            </a:pPr>
            <a:r>
              <a:t>↓</a:t>
            </a:r>
          </a:p>
          <a:p>
            <a:pPr algn="ctr" defTabSz="457200">
              <a:spcBef>
                <a:spcPts val="1200"/>
              </a:spcBef>
              <a:defRPr b="1" sz="6400">
                <a:latin typeface="Avenir Next Regular"/>
                <a:ea typeface="Avenir Next Regular"/>
                <a:cs typeface="Avenir Next Regular"/>
                <a:sym typeface="Avenir Next Regular"/>
              </a:defRPr>
            </a:pPr>
            <a:r>
              <a:t>RECONCILIATION</a:t>
            </a:r>
            <a:br/>
            <a:r>
              <a:rPr b="0">
                <a:latin typeface="Gill Sans Light"/>
                <a:ea typeface="Gill Sans Light"/>
                <a:cs typeface="Gill Sans Light"/>
                <a:sym typeface="Gill Sans Light"/>
              </a:rPr>
              <a:t>The father receives his son back into the family.</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8" name="He was lost.…"/>
          <p:cNvSpPr txBox="1"/>
          <p:nvPr>
            <p:ph type="body" sz="quarter" idx="4294967295"/>
          </p:nvPr>
        </p:nvSpPr>
        <p:spPr>
          <a:xfrm>
            <a:off x="4995547" y="4864044"/>
            <a:ext cx="14392906" cy="3987912"/>
          </a:xfrm>
          <a:prstGeom prst="rect">
            <a:avLst/>
          </a:prstGeom>
        </p:spPr>
        <p:txBody>
          <a:bodyPr anchor="t"/>
          <a:lstStyle/>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t>He was lost.</a:t>
            </a:r>
          </a:p>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t>He was found.</a:t>
            </a:r>
          </a:p>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t>He was home again.</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FORGIVENESS…"/>
          <p:cNvSpPr txBox="1"/>
          <p:nvPr/>
        </p:nvSpPr>
        <p:spPr>
          <a:xfrm>
            <a:off x="1689100" y="398151"/>
            <a:ext cx="21005800" cy="1291969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ctr" defTabSz="457200">
              <a:spcBef>
                <a:spcPts val="1200"/>
              </a:spcBef>
              <a:defRPr b="1" sz="6400">
                <a:latin typeface="Avenir Next Regular"/>
                <a:ea typeface="Avenir Next Regular"/>
                <a:cs typeface="Avenir Next Regular"/>
                <a:sym typeface="Avenir Next Regular"/>
              </a:defRPr>
            </a:pPr>
            <a:r>
              <a:t>FORGIVENESS</a:t>
            </a:r>
          </a:p>
          <a:p>
            <a:pPr algn="ctr" defTabSz="457200">
              <a:lnSpc>
                <a:spcPct val="110000"/>
              </a:lnSpc>
              <a:spcBef>
                <a:spcPts val="1200"/>
              </a:spcBef>
              <a:defRPr b="1" sz="6400">
                <a:latin typeface="Avenir Next Regular"/>
                <a:ea typeface="Avenir Next Regular"/>
                <a:cs typeface="Avenir Next Regular"/>
                <a:sym typeface="Avenir Next Regular"/>
              </a:defRPr>
            </a:pPr>
            <a:r>
              <a:rPr b="0">
                <a:latin typeface="Gill Sans Light"/>
                <a:ea typeface="Gill Sans Light"/>
                <a:cs typeface="Gill Sans Light"/>
                <a:sym typeface="Gill Sans Light"/>
              </a:rPr>
              <a:t>The guilt is removed.</a:t>
            </a:r>
          </a:p>
          <a:p>
            <a:pPr algn="ctr" defTabSz="457200">
              <a:lnSpc>
                <a:spcPct val="110000"/>
              </a:lnSpc>
              <a:spcBef>
                <a:spcPts val="1200"/>
              </a:spcBef>
              <a:defRPr sz="6400">
                <a:latin typeface="Avenir Next Heavy"/>
                <a:ea typeface="Avenir Next Heavy"/>
                <a:cs typeface="Avenir Next Heavy"/>
                <a:sym typeface="Avenir Next Heavy"/>
              </a:defRPr>
            </a:pPr>
            <a:r>
              <a:t>↓</a:t>
            </a:r>
          </a:p>
          <a:p>
            <a:pPr algn="ctr" defTabSz="457200">
              <a:lnSpc>
                <a:spcPct val="110000"/>
              </a:lnSpc>
              <a:spcBef>
                <a:spcPts val="1200"/>
              </a:spcBef>
              <a:defRPr b="1" sz="6400">
                <a:latin typeface="Avenir Next Regular"/>
                <a:ea typeface="Avenir Next Regular"/>
                <a:cs typeface="Avenir Next Regular"/>
                <a:sym typeface="Avenir Next Regular"/>
              </a:defRPr>
            </a:pPr>
            <a:r>
              <a:t>REPENTANCE</a:t>
            </a:r>
            <a:br/>
            <a:r>
              <a:rPr b="0">
                <a:latin typeface="Gill Sans Light"/>
                <a:ea typeface="Gill Sans Light"/>
                <a:cs typeface="Gill Sans Light"/>
                <a:sym typeface="Gill Sans Light"/>
              </a:rPr>
              <a:t>The direction is changed.</a:t>
            </a:r>
          </a:p>
          <a:p>
            <a:pPr algn="ctr" defTabSz="457200">
              <a:lnSpc>
                <a:spcPct val="110000"/>
              </a:lnSpc>
              <a:spcBef>
                <a:spcPts val="1200"/>
              </a:spcBef>
              <a:defRPr sz="6400">
                <a:latin typeface="Avenir Next Heavy"/>
                <a:ea typeface="Avenir Next Heavy"/>
                <a:cs typeface="Avenir Next Heavy"/>
                <a:sym typeface="Avenir Next Heavy"/>
              </a:defRPr>
            </a:pPr>
            <a:r>
              <a:t>↓</a:t>
            </a:r>
          </a:p>
          <a:p>
            <a:pPr algn="ctr" defTabSz="457200">
              <a:spcBef>
                <a:spcPts val="1200"/>
              </a:spcBef>
              <a:defRPr b="1" sz="6400">
                <a:latin typeface="Avenir Next Regular"/>
                <a:ea typeface="Avenir Next Regular"/>
                <a:cs typeface="Avenir Next Regular"/>
                <a:sym typeface="Avenir Next Regular"/>
              </a:defRPr>
            </a:pPr>
            <a:r>
              <a:t>RECONCILIATION</a:t>
            </a:r>
            <a:br/>
            <a:r>
              <a:rPr b="0">
                <a:latin typeface="Gill Sans Light"/>
                <a:ea typeface="Gill Sans Light"/>
                <a:cs typeface="Gill Sans Light"/>
                <a:sym typeface="Gill Sans Light"/>
              </a:rPr>
              <a:t>The relationship is restored.</a:t>
            </a:r>
            <a:endParaRPr b="0">
              <a:latin typeface="Gill Sans Light"/>
              <a:ea typeface="Gill Sans Light"/>
              <a:cs typeface="Gill Sans Light"/>
              <a:sym typeface="Gill Sans Light"/>
            </a:endParaRPr>
          </a:p>
          <a:p>
            <a:pPr algn="ctr" defTabSz="457200">
              <a:spcBef>
                <a:spcPts val="1200"/>
              </a:spcBef>
              <a:defRPr sz="6500">
                <a:latin typeface="Gill Sans Light"/>
                <a:ea typeface="Gill Sans Light"/>
                <a:cs typeface="Gill Sans Light"/>
                <a:sym typeface="Gill Sans Light"/>
              </a:defRPr>
            </a:pPr>
            <a:r>
              <a:t>God doesn't merely want to erase your past.</a:t>
            </a:r>
          </a:p>
          <a:p>
            <a:pPr algn="ctr" defTabSz="457200">
              <a:spcBef>
                <a:spcPts val="1200"/>
              </a:spcBef>
              <a:defRPr sz="6500">
                <a:latin typeface="Gill Sans Light"/>
                <a:ea typeface="Gill Sans Light"/>
                <a:cs typeface="Gill Sans Light"/>
                <a:sym typeface="Gill Sans Light"/>
              </a:defRPr>
            </a:pPr>
            <a:r>
              <a:t>He wants to restore your relationship with Him.</a:t>
            </a:r>
          </a:p>
        </p:txBody>
      </p:sp>
      <p:sp>
        <p:nvSpPr>
          <p:cNvPr id="241" name="The Complete Picture"/>
          <p:cNvSpPr txBox="1"/>
          <p:nvPr>
            <p:ph type="title"/>
          </p:nvPr>
        </p:nvSpPr>
        <p:spPr>
          <a:xfrm rot="17640000">
            <a:off x="-5935003" y="4749150"/>
            <a:ext cx="21005801" cy="2286001"/>
          </a:xfrm>
          <a:prstGeom prst="rect">
            <a:avLst/>
          </a:prstGeom>
        </p:spPr>
        <p:txBody>
          <a:bodyPr/>
          <a:lstStyle>
            <a:lvl1pPr>
              <a:lnSpc>
                <a:spcPct val="110000"/>
              </a:lnSpc>
              <a:defRPr sz="8000">
                <a:solidFill>
                  <a:srgbClr val="FFD479"/>
                </a:solidFill>
                <a:latin typeface="Avenir Next Demi Bold"/>
                <a:ea typeface="Avenir Next Demi Bold"/>
                <a:cs typeface="Avenir Next Demi Bold"/>
                <a:sym typeface="Avenir Next Demi Bold"/>
              </a:defRPr>
            </a:lvl1pPr>
          </a:lstStyle>
          <a:p>
            <a:pPr/>
            <a:r>
              <a:t>The Complete Picture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The Cross Makes It Possible"/>
          <p:cNvSpPr txBox="1"/>
          <p:nvPr>
            <p:ph type="title"/>
          </p:nvPr>
        </p:nvSpPr>
        <p:spPr>
          <a:prstGeom prst="rect">
            <a:avLst/>
          </a:prstGeom>
        </p:spPr>
        <p:txBody>
          <a:bodyPr/>
          <a:lstStyle>
            <a:lvl1pPr>
              <a:defRPr sz="8000">
                <a:solidFill>
                  <a:srgbClr val="FFD479"/>
                </a:solidFill>
                <a:latin typeface="Avenir Next Demi Bold"/>
                <a:ea typeface="Avenir Next Demi Bold"/>
                <a:cs typeface="Avenir Next Demi Bold"/>
                <a:sym typeface="Avenir Next Demi Bold"/>
              </a:defRPr>
            </a:lvl1pPr>
          </a:lstStyle>
          <a:p>
            <a:pPr/>
            <a:r>
              <a:t>The Cross Makes It Possible</a:t>
            </a:r>
          </a:p>
        </p:txBody>
      </p:sp>
      <p:sp>
        <p:nvSpPr>
          <p:cNvPr id="244" name="At the center of all three is Jesus Christ.…"/>
          <p:cNvSpPr txBox="1"/>
          <p:nvPr>
            <p:ph type="body" idx="1"/>
          </p:nvPr>
        </p:nvSpPr>
        <p:spPr>
          <a:xfrm>
            <a:off x="1689100" y="3149600"/>
            <a:ext cx="22019746" cy="10394499"/>
          </a:xfrm>
          <a:prstGeom prst="rect">
            <a:avLst/>
          </a:prstGeom>
        </p:spPr>
        <p:txBody>
          <a:bodyPr anchor="t"/>
          <a:lstStyle/>
          <a:p>
            <a:pPr marL="0" indent="0">
              <a:lnSpc>
                <a:spcPct val="110000"/>
              </a:lnSpc>
              <a:spcBef>
                <a:spcPts val="0"/>
              </a:spcBef>
              <a:buSzTx/>
              <a:buNone/>
              <a:defRPr sz="6400">
                <a:latin typeface="Avenir Next Demi Bold"/>
                <a:ea typeface="Avenir Next Demi Bold"/>
                <a:cs typeface="Avenir Next Demi Bold"/>
                <a:sym typeface="Avenir Next Demi Bold"/>
              </a:defRPr>
            </a:pPr>
            <a:r>
              <a:rPr>
                <a:latin typeface="Avenir Next Regular"/>
                <a:ea typeface="Avenir Next Regular"/>
                <a:cs typeface="Avenir Next Regular"/>
                <a:sym typeface="Avenir Next Regular"/>
              </a:rPr>
              <a:t>At the center of all three </a:t>
            </a:r>
            <a:r>
              <a:rPr i="1">
                <a:latin typeface="Palatino"/>
                <a:ea typeface="Palatino"/>
                <a:cs typeface="Palatino"/>
                <a:sym typeface="Palatino"/>
              </a:rPr>
              <a:t>is</a:t>
            </a:r>
            <a:r>
              <a:t> Jesus Christ. </a:t>
            </a:r>
          </a:p>
          <a:p>
            <a:pPr marL="0" indent="0">
              <a:lnSpc>
                <a:spcPct val="150000"/>
              </a:lnSpc>
              <a:spcBef>
                <a:spcPts val="0"/>
              </a:spcBef>
              <a:buSzTx/>
              <a:buNone/>
              <a:defRPr sz="6400">
                <a:latin typeface="Avenir Next Demi Bold"/>
                <a:ea typeface="Avenir Next Demi Bold"/>
                <a:cs typeface="Avenir Next Demi Bold"/>
                <a:sym typeface="Avenir Next Demi Bold"/>
              </a:defRPr>
            </a:pPr>
            <a:r>
              <a:t>The Cross deals with our sin.</a:t>
            </a:r>
            <a:endParaRPr>
              <a:latin typeface="Avenir Next Regular"/>
              <a:ea typeface="Avenir Next Regular"/>
              <a:cs typeface="Avenir Next Regular"/>
              <a:sym typeface="Avenir Next Regular"/>
            </a:endParaRPr>
          </a:p>
          <a:p>
            <a:pPr marL="0" indent="1270000">
              <a:lnSpc>
                <a:spcPct val="120000"/>
              </a:lnSpc>
              <a:spcBef>
                <a:spcPts val="0"/>
              </a:spcBef>
              <a:buSzTx/>
              <a:buNone/>
              <a:defRPr sz="6400">
                <a:latin typeface="Avenir Next Demi Bold"/>
                <a:ea typeface="Avenir Next Demi Bold"/>
                <a:cs typeface="Avenir Next Demi Bold"/>
                <a:sym typeface="Avenir Next Demi Bold"/>
              </a:defRPr>
            </a:pPr>
            <a:r>
              <a:rPr>
                <a:solidFill>
                  <a:srgbClr val="FFFB00"/>
                </a:solidFill>
              </a:rPr>
              <a:t>Forgiveness</a:t>
            </a:r>
            <a:r>
              <a:t> </a:t>
            </a:r>
            <a:r>
              <a:rPr>
                <a:latin typeface="Gill Sans Light"/>
                <a:ea typeface="Gill Sans Light"/>
                <a:cs typeface="Gill Sans Light"/>
                <a:sym typeface="Gill Sans Light"/>
              </a:rPr>
              <a:t>— our guilt can be removed.</a:t>
            </a:r>
          </a:p>
          <a:p>
            <a:pPr marL="0" indent="1270000">
              <a:lnSpc>
                <a:spcPct val="120000"/>
              </a:lnSpc>
              <a:spcBef>
                <a:spcPts val="0"/>
              </a:spcBef>
              <a:buSzTx/>
              <a:buNone/>
              <a:defRPr sz="6400">
                <a:latin typeface="Avenir Next Demi Bold"/>
                <a:ea typeface="Avenir Next Demi Bold"/>
                <a:cs typeface="Avenir Next Demi Bold"/>
                <a:sym typeface="Avenir Next Demi Bold"/>
              </a:defRPr>
            </a:pPr>
            <a:r>
              <a:rPr>
                <a:solidFill>
                  <a:srgbClr val="FFFB00"/>
                </a:solidFill>
              </a:rPr>
              <a:t>Repentance </a:t>
            </a:r>
            <a:r>
              <a:rPr>
                <a:latin typeface="Gill Sans Light"/>
                <a:ea typeface="Gill Sans Light"/>
                <a:cs typeface="Gill Sans Light"/>
                <a:sym typeface="Gill Sans Light"/>
              </a:rPr>
              <a:t>— our hearts can be changed.</a:t>
            </a:r>
          </a:p>
          <a:p>
            <a:pPr marL="0" indent="1270000">
              <a:lnSpc>
                <a:spcPct val="160000"/>
              </a:lnSpc>
              <a:spcBef>
                <a:spcPts val="0"/>
              </a:spcBef>
              <a:buSzTx/>
              <a:buNone/>
              <a:defRPr sz="6400">
                <a:latin typeface="Avenir Next Demi Bold"/>
                <a:ea typeface="Avenir Next Demi Bold"/>
                <a:cs typeface="Avenir Next Demi Bold"/>
                <a:sym typeface="Avenir Next Demi Bold"/>
              </a:defRPr>
            </a:pPr>
            <a:r>
              <a:rPr>
                <a:solidFill>
                  <a:srgbClr val="FFFB00"/>
                </a:solidFill>
              </a:rPr>
              <a:t>Reconciliation</a:t>
            </a:r>
            <a:r>
              <a:t> </a:t>
            </a:r>
            <a:r>
              <a:rPr>
                <a:latin typeface="Gill Sans Light"/>
                <a:ea typeface="Gill Sans Light"/>
                <a:cs typeface="Gill Sans Light"/>
                <a:sym typeface="Gill Sans Light"/>
              </a:rPr>
              <a:t>— our relationship with God can be restored.</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6" name="2 Corinthians 5:19 EASY"/>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2 Corinthians 5:19</a:t>
            </a:r>
            <a:r>
              <a:t> </a:t>
            </a:r>
            <a:r>
              <a:rPr b="0" i="1" sz="4800">
                <a:solidFill>
                  <a:srgbClr val="FFFFFF"/>
                </a:solidFill>
                <a:latin typeface="Palatino"/>
                <a:ea typeface="Palatino"/>
                <a:cs typeface="Palatino"/>
                <a:sym typeface="Palatino"/>
              </a:rPr>
              <a:t>EASY</a:t>
            </a:r>
          </a:p>
        </p:txBody>
      </p:sp>
      <p:sp>
        <p:nvSpPr>
          <p:cNvPr id="247" name="“God's message is this: By Christ's death, God was bringing people of the world back to himself, as his friends. He would no longer keep their sins in his thoughts. This is the message that God wants us to tell people.”"/>
          <p:cNvSpPr txBox="1"/>
          <p:nvPr>
            <p:ph type="body" idx="1"/>
          </p:nvPr>
        </p:nvSpPr>
        <p:spPr>
          <a:prstGeom prst="rect">
            <a:avLst/>
          </a:prstGeom>
        </p:spPr>
        <p:txBody>
          <a:bodyPr anchor="t"/>
          <a:lstStyle>
            <a:lvl1pPr marL="0" indent="0">
              <a:lnSpc>
                <a:spcPct val="110000"/>
              </a:lnSpc>
              <a:spcBef>
                <a:spcPts val="0"/>
              </a:spcBef>
              <a:buSzTx/>
              <a:buNone/>
              <a:defRPr sz="6400">
                <a:latin typeface="Avenir Next Demi Bold"/>
                <a:ea typeface="Avenir Next Demi Bold"/>
                <a:cs typeface="Avenir Next Demi Bold"/>
                <a:sym typeface="Avenir Next Demi Bold"/>
              </a:defRPr>
            </a:lvl1pPr>
          </a:lstStyle>
          <a:p>
            <a:pPr/>
            <a:r>
              <a:t>“God's message is this: By Christ's death, God was bringing people of the world back to himself, as his friends. He would no longer keep their sins in his thoughts. This is the message that God wants us to tell people.”</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Final statement"/>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Final statement</a:t>
            </a:r>
          </a:p>
        </p:txBody>
      </p:sp>
      <p:sp>
        <p:nvSpPr>
          <p:cNvPr id="250" name="Forgiveness removes the guilt. Repentance changes the direction. Reconciliation restores the relationship."/>
          <p:cNvSpPr txBox="1"/>
          <p:nvPr>
            <p:ph type="body" idx="1"/>
          </p:nvPr>
        </p:nvSpPr>
        <p:spPr>
          <a:xfrm>
            <a:off x="1689100" y="3149600"/>
            <a:ext cx="22019746" cy="10394499"/>
          </a:xfrm>
          <a:prstGeom prst="rect">
            <a:avLst/>
          </a:prstGeom>
        </p:spPr>
        <p:txBody>
          <a:bodyPr anchor="t"/>
          <a:lstStyle/>
          <a:p>
            <a:pPr marL="0" indent="0" defTabSz="457200">
              <a:lnSpc>
                <a:spcPct val="110000"/>
              </a:lnSpc>
              <a:spcBef>
                <a:spcPts val="1200"/>
              </a:spcBef>
              <a:buSzTx/>
              <a:buNone/>
              <a:defRPr sz="6400">
                <a:latin typeface="Avenir Next Demi Bold"/>
                <a:ea typeface="Avenir Next Demi Bold"/>
                <a:cs typeface="Avenir Next Demi Bold"/>
                <a:sym typeface="Avenir Next Demi Bold"/>
              </a:defRPr>
            </a:pPr>
            <a:r>
              <a:rPr>
                <a:solidFill>
                  <a:srgbClr val="FFFB00"/>
                </a:solidFill>
              </a:rPr>
              <a:t>Forgiveness</a:t>
            </a:r>
            <a:r>
              <a:t> </a:t>
            </a:r>
            <a:r>
              <a:rPr>
                <a:latin typeface="Gill Sans Light"/>
                <a:ea typeface="Gill Sans Light"/>
                <a:cs typeface="Gill Sans Light"/>
                <a:sym typeface="Gill Sans Light"/>
              </a:rPr>
              <a:t>removes the guilt.</a:t>
            </a:r>
            <a:br/>
            <a:r>
              <a:rPr>
                <a:solidFill>
                  <a:srgbClr val="FFFB00"/>
                </a:solidFill>
              </a:rPr>
              <a:t>Repentance</a:t>
            </a:r>
            <a:r>
              <a:t> </a:t>
            </a:r>
            <a:r>
              <a:rPr>
                <a:latin typeface="Gill Sans Light"/>
                <a:ea typeface="Gill Sans Light"/>
                <a:cs typeface="Gill Sans Light"/>
                <a:sym typeface="Gill Sans Light"/>
              </a:rPr>
              <a:t>changes the direction.</a:t>
            </a:r>
            <a:br/>
            <a:r>
              <a:rPr>
                <a:solidFill>
                  <a:srgbClr val="FFFB00"/>
                </a:solidFill>
              </a:rPr>
              <a:t>Reconciliation</a:t>
            </a:r>
            <a:r>
              <a:t> </a:t>
            </a:r>
            <a:r>
              <a:rPr>
                <a:latin typeface="Gill Sans Light"/>
                <a:ea typeface="Gill Sans Light"/>
                <a:cs typeface="Gill Sans Light"/>
                <a:sym typeface="Gill Sans Light"/>
              </a:rPr>
              <a:t>restores the relationship.</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The Invitation"/>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The Invitation</a:t>
            </a:r>
          </a:p>
        </p:txBody>
      </p:sp>
      <p:sp>
        <p:nvSpPr>
          <p:cNvPr id="253" name="Where are you on the path?"/>
          <p:cNvSpPr txBox="1"/>
          <p:nvPr>
            <p:ph type="body" idx="1"/>
          </p:nvPr>
        </p:nvSpPr>
        <p:spPr>
          <a:prstGeom prst="rect">
            <a:avLst/>
          </a:prstGeom>
        </p:spPr>
        <p:txBody>
          <a:bodyPr anchor="t"/>
          <a:lstStyle>
            <a:lvl1pPr marL="0" indent="0">
              <a:lnSpc>
                <a:spcPct val="110000"/>
              </a:lnSpc>
              <a:spcBef>
                <a:spcPts val="0"/>
              </a:spcBef>
              <a:buSzTx/>
              <a:buNone/>
              <a:defRPr sz="6400">
                <a:latin typeface="Avenir Next Demi Bold"/>
                <a:ea typeface="Avenir Next Demi Bold"/>
                <a:cs typeface="Avenir Next Demi Bold"/>
                <a:sym typeface="Avenir Next Demi Bold"/>
              </a:defRPr>
            </a:lvl1pPr>
          </a:lstStyle>
          <a:p>
            <a:pPr/>
            <a:r>
              <a:t>Where are you on the path?</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Isaiah 59:2 EASY"/>
          <p:cNvSpPr txBox="1"/>
          <p:nvPr>
            <p:ph type="title"/>
          </p:nvPr>
        </p:nvSpPr>
        <p:spPr>
          <a:prstGeom prst="rect">
            <a:avLst/>
          </a:prstGeom>
        </p:spPr>
        <p:txBody>
          <a:bodyPr/>
          <a:lstStyle/>
          <a:p>
            <a:pPr>
              <a:defRPr b="1">
                <a:solidFill>
                  <a:srgbClr val="FFD479"/>
                </a:solidFill>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Isaiah 59:2</a:t>
            </a:r>
            <a:r>
              <a:t> </a:t>
            </a:r>
            <a:r>
              <a:rPr b="0" i="1" sz="4800">
                <a:solidFill>
                  <a:srgbClr val="FFFFFF"/>
                </a:solidFill>
                <a:latin typeface="Palatino"/>
                <a:ea typeface="Palatino"/>
                <a:cs typeface="Palatino"/>
                <a:sym typeface="Palatino"/>
              </a:rPr>
              <a:t>EASY</a:t>
            </a:r>
          </a:p>
        </p:txBody>
      </p:sp>
      <p:sp>
        <p:nvSpPr>
          <p:cNvPr id="149" name="But the wrong things that you have done…"/>
          <p:cNvSpPr txBox="1"/>
          <p:nvPr>
            <p:ph type="body" idx="1"/>
          </p:nvPr>
        </p:nvSpPr>
        <p:spPr>
          <a:prstGeom prst="rect">
            <a:avLst/>
          </a:prstGeom>
        </p:spPr>
        <p:txBody>
          <a:bodyPr anchor="t"/>
          <a:lstStyle/>
          <a:p>
            <a:pPr marL="0" indent="0">
              <a:lnSpc>
                <a:spcPct val="110000"/>
              </a:lnSpc>
              <a:spcBef>
                <a:spcPts val="0"/>
              </a:spcBef>
              <a:buSzTx/>
              <a:buNone/>
              <a:defRPr sz="6400">
                <a:latin typeface="Avenir Next Medium"/>
                <a:ea typeface="Avenir Next Medium"/>
                <a:cs typeface="Avenir Next Medium"/>
                <a:sym typeface="Avenir Next Medium"/>
              </a:defRPr>
            </a:pPr>
            <a:r>
              <a:t>But the wrong things that you have done</a:t>
            </a:r>
          </a:p>
          <a:p>
            <a:pPr marL="0" indent="0">
              <a:lnSpc>
                <a:spcPct val="110000"/>
              </a:lnSpc>
              <a:spcBef>
                <a:spcPts val="0"/>
              </a:spcBef>
              <a:buSzTx/>
              <a:buNone/>
              <a:defRPr sz="6400">
                <a:latin typeface="Avenir Next Medium"/>
                <a:ea typeface="Avenir Next Medium"/>
                <a:cs typeface="Avenir Next Medium"/>
                <a:sym typeface="Avenir Next Medium"/>
              </a:defRPr>
            </a:pPr>
            <a:r>
              <a:t>     have made you separate from your God.</a:t>
            </a:r>
            <a:br/>
            <a:r>
              <a:t>Your sins have caused him to turn away from you,</a:t>
            </a:r>
          </a:p>
          <a:p>
            <a:pPr marL="0" indent="0">
              <a:lnSpc>
                <a:spcPct val="110000"/>
              </a:lnSpc>
              <a:spcBef>
                <a:spcPts val="0"/>
              </a:spcBef>
              <a:buSzTx/>
              <a:buNone/>
              <a:defRPr sz="6400">
                <a:latin typeface="Avenir Next Medium"/>
                <a:ea typeface="Avenir Next Medium"/>
                <a:cs typeface="Avenir Next Medium"/>
                <a:sym typeface="Avenir Next Medium"/>
              </a:defRPr>
            </a:pPr>
            <a:r>
              <a:t>     so that he does not listen to your prayers.</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The Invitation"/>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The Invitation</a:t>
            </a:r>
          </a:p>
        </p:txBody>
      </p:sp>
      <p:sp>
        <p:nvSpPr>
          <p:cNvPr id="256" name="Do you need forgiveness?…"/>
          <p:cNvSpPr txBox="1"/>
          <p:nvPr>
            <p:ph type="body" idx="1"/>
          </p:nvPr>
        </p:nvSpPr>
        <p:spPr>
          <a:prstGeom prst="rect">
            <a:avLst/>
          </a:prstGeom>
        </p:spPr>
        <p:txBody>
          <a:bodyPr anchor="t"/>
          <a:lstStyle/>
          <a:p>
            <a:pPr marL="0" indent="0">
              <a:lnSpc>
                <a:spcPct val="110000"/>
              </a:lnSpc>
              <a:spcBef>
                <a:spcPts val="0"/>
              </a:spcBef>
              <a:buSzTx/>
              <a:buNone/>
              <a:defRPr sz="6400">
                <a:latin typeface="Avenir Next Demi Bold"/>
                <a:ea typeface="Avenir Next Demi Bold"/>
                <a:cs typeface="Avenir Next Demi Bold"/>
                <a:sym typeface="Avenir Next Demi Bold"/>
              </a:defRPr>
            </a:pPr>
            <a:r>
              <a:t>Do you need forgiveness?</a:t>
            </a:r>
          </a:p>
          <a:p>
            <a:pPr marL="0" indent="0">
              <a:lnSpc>
                <a:spcPct val="110000"/>
              </a:lnSpc>
              <a:spcBef>
                <a:spcPts val="0"/>
              </a:spcBef>
              <a:buSzTx/>
              <a:buNone/>
              <a:defRPr sz="6400">
                <a:latin typeface="Gill Sans Light"/>
                <a:ea typeface="Gill Sans Light"/>
                <a:cs typeface="Gill Sans Light"/>
                <a:sym typeface="Gill Sans Light"/>
              </a:defRPr>
            </a:pPr>
            <a:r>
              <a:t>Receive God's mercy.</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8" name="The Invitation"/>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The Invitation</a:t>
            </a:r>
          </a:p>
        </p:txBody>
      </p:sp>
      <p:sp>
        <p:nvSpPr>
          <p:cNvPr id="259" name="Do you need repentance?…"/>
          <p:cNvSpPr txBox="1"/>
          <p:nvPr>
            <p:ph type="body" idx="1"/>
          </p:nvPr>
        </p:nvSpPr>
        <p:spPr>
          <a:prstGeom prst="rect">
            <a:avLst/>
          </a:prstGeom>
        </p:spPr>
        <p:txBody>
          <a:bodyPr anchor="t"/>
          <a:lstStyle/>
          <a:p>
            <a:pPr marL="0" indent="0">
              <a:lnSpc>
                <a:spcPct val="110000"/>
              </a:lnSpc>
              <a:spcBef>
                <a:spcPts val="0"/>
              </a:spcBef>
              <a:buSzTx/>
              <a:buNone/>
              <a:defRPr sz="6400">
                <a:latin typeface="Avenir Next Demi Bold"/>
                <a:ea typeface="Avenir Next Demi Bold"/>
                <a:cs typeface="Avenir Next Demi Bold"/>
                <a:sym typeface="Avenir Next Demi Bold"/>
              </a:defRPr>
            </a:pPr>
            <a:r>
              <a:t>Do you need repentance?</a:t>
            </a:r>
          </a:p>
          <a:p>
            <a:pPr marL="0" indent="0">
              <a:lnSpc>
                <a:spcPct val="110000"/>
              </a:lnSpc>
              <a:spcBef>
                <a:spcPts val="0"/>
              </a:spcBef>
              <a:buSzTx/>
              <a:buNone/>
              <a:defRPr sz="6400">
                <a:latin typeface="Gill Sans Light"/>
                <a:ea typeface="Gill Sans Light"/>
                <a:cs typeface="Gill Sans Light"/>
                <a:sym typeface="Gill Sans Light"/>
              </a:defRPr>
            </a:pPr>
            <a:r>
              <a:t>Turn back to God.</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The Invitation"/>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The Invitation</a:t>
            </a:r>
          </a:p>
        </p:txBody>
      </p:sp>
      <p:sp>
        <p:nvSpPr>
          <p:cNvPr id="262" name="Do you need reconciliation?…"/>
          <p:cNvSpPr txBox="1"/>
          <p:nvPr>
            <p:ph type="body" idx="1"/>
          </p:nvPr>
        </p:nvSpPr>
        <p:spPr>
          <a:prstGeom prst="rect">
            <a:avLst/>
          </a:prstGeom>
        </p:spPr>
        <p:txBody>
          <a:bodyPr anchor="t"/>
          <a:lstStyle/>
          <a:p>
            <a:pPr marL="0" indent="0">
              <a:lnSpc>
                <a:spcPct val="110000"/>
              </a:lnSpc>
              <a:spcBef>
                <a:spcPts val="0"/>
              </a:spcBef>
              <a:buSzTx/>
              <a:buNone/>
              <a:defRPr sz="6400">
                <a:latin typeface="Avenir Next Demi Bold"/>
                <a:ea typeface="Avenir Next Demi Bold"/>
                <a:cs typeface="Avenir Next Demi Bold"/>
                <a:sym typeface="Avenir Next Demi Bold"/>
              </a:defRPr>
            </a:pPr>
            <a:r>
              <a:t>Do you need reconciliation?</a:t>
            </a:r>
          </a:p>
          <a:p>
            <a:pPr marL="0" indent="0">
              <a:lnSpc>
                <a:spcPct val="110000"/>
              </a:lnSpc>
              <a:spcBef>
                <a:spcPts val="0"/>
              </a:spcBef>
              <a:buSzTx/>
              <a:buNone/>
              <a:defRPr sz="6400">
                <a:latin typeface="Gill Sans Light"/>
                <a:ea typeface="Gill Sans Light"/>
                <a:cs typeface="Gill Sans Light"/>
                <a:sym typeface="Gill Sans Light"/>
              </a:defRPr>
            </a:pPr>
            <a:r>
              <a:t>Come home.</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The Invitation"/>
          <p:cNvSpPr txBox="1"/>
          <p:nvPr>
            <p:ph type="title"/>
          </p:nvPr>
        </p:nvSpPr>
        <p:spPr>
          <a:prstGeom prst="rect">
            <a:avLst/>
          </a:prstGeom>
        </p:spPr>
        <p:txBody>
          <a:bodyPr/>
          <a:lstStyle>
            <a:lvl1pPr>
              <a:defRPr>
                <a:solidFill>
                  <a:srgbClr val="FFD479"/>
                </a:solidFill>
                <a:latin typeface="Avenir Next Demi Bold"/>
                <a:ea typeface="Avenir Next Demi Bold"/>
                <a:cs typeface="Avenir Next Demi Bold"/>
                <a:sym typeface="Avenir Next Demi Bold"/>
              </a:defRPr>
            </a:lvl1pPr>
          </a:lstStyle>
          <a:p>
            <a:pPr/>
            <a:r>
              <a:t>The Invitation</a:t>
            </a:r>
          </a:p>
        </p:txBody>
      </p:sp>
      <p:sp>
        <p:nvSpPr>
          <p:cNvPr id="265" name="God's goal is not simply to forgive you.…"/>
          <p:cNvSpPr txBox="1"/>
          <p:nvPr>
            <p:ph type="body" idx="1"/>
          </p:nvPr>
        </p:nvSpPr>
        <p:spPr>
          <a:prstGeom prst="rect">
            <a:avLst/>
          </a:prstGeom>
        </p:spPr>
        <p:txBody>
          <a:bodyPr anchor="t"/>
          <a:lstStyle/>
          <a:p>
            <a:pPr marL="0" indent="0">
              <a:lnSpc>
                <a:spcPct val="110000"/>
              </a:lnSpc>
              <a:spcBef>
                <a:spcPts val="0"/>
              </a:spcBef>
              <a:buSzTx/>
              <a:buNone/>
              <a:defRPr sz="6400">
                <a:latin typeface="Avenir Next Demi Bold"/>
                <a:ea typeface="Avenir Next Demi Bold"/>
                <a:cs typeface="Avenir Next Demi Bold"/>
                <a:sym typeface="Avenir Next Demi Bold"/>
              </a:defRPr>
            </a:pPr>
            <a:r>
              <a:t>God's goal </a:t>
            </a:r>
            <a:r>
              <a:rPr i="1">
                <a:latin typeface="Palatino"/>
                <a:ea typeface="Palatino"/>
                <a:cs typeface="Palatino"/>
                <a:sym typeface="Palatino"/>
              </a:rPr>
              <a:t>is not</a:t>
            </a:r>
            <a:r>
              <a:t> simply to forgive you.</a:t>
            </a:r>
          </a:p>
          <a:p>
            <a:pPr marL="0" indent="0">
              <a:lnSpc>
                <a:spcPct val="110000"/>
              </a:lnSpc>
              <a:spcBef>
                <a:spcPts val="0"/>
              </a:spcBef>
              <a:buSzTx/>
              <a:buNone/>
              <a:defRPr sz="6400">
                <a:latin typeface="Avenir Next Demi Bold"/>
                <a:ea typeface="Avenir Next Demi Bold"/>
                <a:cs typeface="Avenir Next Demi Bold"/>
                <a:sym typeface="Avenir Next Demi Bold"/>
              </a:defRPr>
            </a:pPr>
            <a:r>
              <a:t>His goal </a:t>
            </a:r>
            <a:r>
              <a:rPr i="1">
                <a:latin typeface="Palatino"/>
                <a:ea typeface="Palatino"/>
                <a:cs typeface="Palatino"/>
                <a:sym typeface="Palatino"/>
              </a:rPr>
              <a:t>is</a:t>
            </a:r>
            <a:r>
              <a:t> to bring you home.</a:t>
            </a:r>
          </a:p>
          <a:p>
            <a:pPr marL="0" indent="0">
              <a:lnSpc>
                <a:spcPct val="110000"/>
              </a:lnSpc>
              <a:spcBef>
                <a:spcPts val="0"/>
              </a:spcBef>
              <a:buSzTx/>
              <a:buNone/>
              <a:defRPr sz="6400">
                <a:latin typeface="Avenir Next Demi Bold"/>
                <a:ea typeface="Avenir Next Demi Bold"/>
                <a:cs typeface="Avenir Next Demi Bold"/>
                <a:sym typeface="Avenir Next Demi Bold"/>
              </a:defRPr>
            </a:pPr>
          </a:p>
          <a:p>
            <a:pPr marL="0" indent="0">
              <a:lnSpc>
                <a:spcPct val="110000"/>
              </a:lnSpc>
              <a:spcBef>
                <a:spcPts val="0"/>
              </a:spcBef>
              <a:buSzTx/>
              <a:buNone/>
              <a:defRPr sz="6400">
                <a:latin typeface="Avenir Next Demi Bold"/>
                <a:ea typeface="Avenir Next Demi Bold"/>
                <a:cs typeface="Avenir Next Demi Bold"/>
                <a:sym typeface="Avenir Next Demi Bold"/>
              </a:defRPr>
            </a:pPr>
          </a:p>
          <a:p>
            <a:pPr marL="0" indent="0">
              <a:lnSpc>
                <a:spcPct val="110000"/>
              </a:lnSpc>
              <a:spcBef>
                <a:spcPts val="0"/>
              </a:spcBef>
              <a:buSzTx/>
              <a:buNone/>
              <a:defRPr sz="6400">
                <a:latin typeface="Avenir Next Demi Bold"/>
                <a:ea typeface="Avenir Next Demi Bold"/>
                <a:cs typeface="Avenir Next Demi Bold"/>
                <a:sym typeface="Avenir Next Demi Bold"/>
              </a:defRPr>
            </a:pPr>
          </a:p>
          <a:p>
            <a:pPr marL="0" indent="0" algn="ctr">
              <a:lnSpc>
                <a:spcPct val="110000"/>
              </a:lnSpc>
              <a:spcBef>
                <a:spcPts val="0"/>
              </a:spcBef>
              <a:buSzTx/>
              <a:buNone/>
              <a:defRPr sz="11200">
                <a:solidFill>
                  <a:srgbClr val="73FDFF"/>
                </a:solidFill>
                <a:latin typeface="Avenir Next Demi Bold"/>
                <a:ea typeface="Avenir Next Demi Bold"/>
                <a:cs typeface="Avenir Next Demi Bold"/>
                <a:sym typeface="Avenir Next Demi Bold"/>
              </a:defRPr>
            </a:pPr>
            <a:r>
              <a:t>Forgiven → Turned → Restored</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8" name="REPENTANCE"/>
          <p:cNvSpPr txBox="1"/>
          <p:nvPr>
            <p:ph type="ctr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REPENTANCE</a:t>
            </a:r>
          </a:p>
        </p:txBody>
      </p:sp>
      <p:sp>
        <p:nvSpPr>
          <p:cNvPr id="269" name="PART 1"/>
          <p:cNvSpPr txBox="1"/>
          <p:nvPr>
            <p:ph type="subTitle" sz="quarter" idx="1"/>
          </p:nvPr>
        </p:nvSpPr>
        <p:spPr>
          <a:prstGeom prst="rect">
            <a:avLst/>
          </a:prstGeom>
        </p:spPr>
        <p:txBody>
          <a:bodyPr/>
          <a:lstStyle>
            <a:lvl1pPr>
              <a:defRPr>
                <a:latin typeface="Gill Sans Light"/>
                <a:ea typeface="Gill Sans Light"/>
                <a:cs typeface="Gill Sans Light"/>
                <a:sym typeface="Gill Sans Light"/>
              </a:defRPr>
            </a:lvl1pPr>
          </a:lstStyle>
          <a:p>
            <a:pPr/>
            <a:r>
              <a:t>PART 1</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1" name="Double-click to edit"/>
          <p:cNvSpPr txBox="1"/>
          <p:nvPr>
            <p:ph type="title"/>
          </p:nvPr>
        </p:nvSpPr>
        <p:spPr>
          <a:prstGeom prst="rect">
            <a:avLst/>
          </a:prstGeom>
        </p:spPr>
        <p:txBody>
          <a:bodyPr/>
          <a:lstStyle/>
          <a:p>
            <a:pPr/>
          </a:p>
        </p:txBody>
      </p:sp>
      <p:sp>
        <p:nvSpPr>
          <p:cNvPr id="272" name="Double-click to edit"/>
          <p:cNvSpPr txBox="1"/>
          <p:nvPr>
            <p:ph type="body" idx="1"/>
          </p:nvPr>
        </p:nvSpPr>
        <p:spPr>
          <a:prstGeom prst="rect">
            <a:avLst/>
          </a:prstGeom>
        </p:spPr>
        <p:txBody>
          <a:bodyPr/>
          <a:lstStyle/>
          <a:p>
            <a:pPr/>
          </a:p>
        </p:txBody>
      </p:sp>
      <p:pic>
        <p:nvPicPr>
          <p:cNvPr id="273" name="ScreenCapture_108.png" descr="ScreenCapture_10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5" name="Double-click to edit"/>
          <p:cNvSpPr txBox="1"/>
          <p:nvPr>
            <p:ph type="title"/>
          </p:nvPr>
        </p:nvSpPr>
        <p:spPr>
          <a:prstGeom prst="rect">
            <a:avLst/>
          </a:prstGeom>
        </p:spPr>
        <p:txBody>
          <a:bodyPr/>
          <a:lstStyle/>
          <a:p>
            <a:pPr/>
          </a:p>
        </p:txBody>
      </p:sp>
      <p:sp>
        <p:nvSpPr>
          <p:cNvPr id="276" name="Double-click to edit"/>
          <p:cNvSpPr txBox="1"/>
          <p:nvPr>
            <p:ph type="body" idx="1"/>
          </p:nvPr>
        </p:nvSpPr>
        <p:spPr>
          <a:prstGeom prst="rect">
            <a:avLst/>
          </a:prstGeom>
        </p:spPr>
        <p:txBody>
          <a:bodyPr/>
          <a:lstStyle/>
          <a:p>
            <a:pPr/>
          </a:p>
        </p:txBody>
      </p:sp>
      <p:pic>
        <p:nvPicPr>
          <p:cNvPr id="277" name="ScreenCapture_109.png" descr="ScreenCapture_109.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9" name="Double-click to edit"/>
          <p:cNvSpPr txBox="1"/>
          <p:nvPr>
            <p:ph type="title"/>
          </p:nvPr>
        </p:nvSpPr>
        <p:spPr>
          <a:prstGeom prst="rect">
            <a:avLst/>
          </a:prstGeom>
        </p:spPr>
        <p:txBody>
          <a:bodyPr/>
          <a:lstStyle/>
          <a:p>
            <a:pPr/>
          </a:p>
        </p:txBody>
      </p:sp>
      <p:sp>
        <p:nvSpPr>
          <p:cNvPr id="280" name="Double-click to edit"/>
          <p:cNvSpPr txBox="1"/>
          <p:nvPr>
            <p:ph type="body" idx="1"/>
          </p:nvPr>
        </p:nvSpPr>
        <p:spPr>
          <a:prstGeom prst="rect">
            <a:avLst/>
          </a:prstGeom>
        </p:spPr>
        <p:txBody>
          <a:bodyPr/>
          <a:lstStyle/>
          <a:p>
            <a:pPr/>
          </a:p>
        </p:txBody>
      </p:sp>
      <p:pic>
        <p:nvPicPr>
          <p:cNvPr id="281" name="ScreenCapture_110.png" descr="ScreenCapture_110.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3" name="Double-click to edit"/>
          <p:cNvSpPr txBox="1"/>
          <p:nvPr>
            <p:ph type="title"/>
          </p:nvPr>
        </p:nvSpPr>
        <p:spPr>
          <a:prstGeom prst="rect">
            <a:avLst/>
          </a:prstGeom>
        </p:spPr>
        <p:txBody>
          <a:bodyPr/>
          <a:lstStyle/>
          <a:p>
            <a:pPr/>
          </a:p>
        </p:txBody>
      </p:sp>
      <p:sp>
        <p:nvSpPr>
          <p:cNvPr id="284" name="Double-click to edit"/>
          <p:cNvSpPr txBox="1"/>
          <p:nvPr>
            <p:ph type="body" idx="1"/>
          </p:nvPr>
        </p:nvSpPr>
        <p:spPr>
          <a:prstGeom prst="rect">
            <a:avLst/>
          </a:prstGeom>
        </p:spPr>
        <p:txBody>
          <a:bodyPr/>
          <a:lstStyle/>
          <a:p>
            <a:pPr/>
          </a:p>
        </p:txBody>
      </p:sp>
      <p:pic>
        <p:nvPicPr>
          <p:cNvPr id="285" name="ScreenCapture_111.png" descr="ScreenCapture_11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How does God bring us back?"/>
          <p:cNvSpPr txBox="1"/>
          <p:nvPr>
            <p:ph type="body" idx="4294967295"/>
          </p:nvPr>
        </p:nvSpPr>
        <p:spPr>
          <a:prstGeom prst="rect">
            <a:avLst/>
          </a:prstGeom>
        </p:spPr>
        <p:txBody>
          <a:bodyPr/>
          <a:lstStyle>
            <a:lvl1pPr marL="1270000" indent="-1270000" algn="ctr">
              <a:lnSpc>
                <a:spcPct val="110000"/>
              </a:lnSpc>
              <a:spcBef>
                <a:spcPts val="0"/>
              </a:spcBef>
              <a:buClrTx/>
              <a:buSzTx/>
              <a:buFontTx/>
              <a:buNone/>
              <a:defRPr sz="11200">
                <a:latin typeface="Avenir Next Demi Bold"/>
                <a:ea typeface="Avenir Next Demi Bold"/>
                <a:cs typeface="Avenir Next Demi Bold"/>
                <a:sym typeface="Avenir Next Demi Bold"/>
              </a:defRPr>
            </a:lvl1pPr>
          </a:lstStyle>
          <a:p>
            <a:pPr/>
            <a:r>
              <a:t>How does God bring us back?</a:t>
            </a:r>
          </a:p>
        </p:txBody>
      </p:sp>
      <p:sp>
        <p:nvSpPr>
          <p:cNvPr id="152" name="The question is …"/>
          <p:cNvSpPr txBox="1"/>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ctr">
              <a:spcBef>
                <a:spcPts val="0"/>
              </a:spcBef>
              <a:defRPr sz="8000">
                <a:solidFill>
                  <a:srgbClr val="FFD479"/>
                </a:solidFill>
                <a:latin typeface="Avenir Next Demi Bold"/>
                <a:ea typeface="Avenir Next Demi Bold"/>
                <a:cs typeface="Avenir Next Demi Bold"/>
                <a:sym typeface="Avenir Next Demi Bold"/>
              </a:defRPr>
            </a:lvl1pPr>
          </a:lstStyle>
          <a:p>
            <a:pPr>
              <a:defRPr b="1" sz="11200">
                <a:latin typeface="Avenir Next Regular"/>
                <a:ea typeface="Avenir Next Regular"/>
                <a:cs typeface="Avenir Next Regular"/>
                <a:sym typeface="Avenir Next Regular"/>
              </a:defRPr>
            </a:pPr>
            <a:r>
              <a:rPr b="0" sz="8000">
                <a:latin typeface="Avenir Next Demi Bold"/>
                <a:ea typeface="Avenir Next Demi Bold"/>
                <a:cs typeface="Avenir Next Demi Bold"/>
                <a:sym typeface="Avenir Next Demi Bold"/>
              </a:rPr>
              <a:t>The question is …</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7" name="Double-click to edit"/>
          <p:cNvSpPr txBox="1"/>
          <p:nvPr>
            <p:ph type="title"/>
          </p:nvPr>
        </p:nvSpPr>
        <p:spPr>
          <a:prstGeom prst="rect">
            <a:avLst/>
          </a:prstGeom>
        </p:spPr>
        <p:txBody>
          <a:bodyPr/>
          <a:lstStyle/>
          <a:p>
            <a:pPr/>
          </a:p>
        </p:txBody>
      </p:sp>
      <p:sp>
        <p:nvSpPr>
          <p:cNvPr id="288" name="Double-click to edit"/>
          <p:cNvSpPr txBox="1"/>
          <p:nvPr>
            <p:ph type="body" idx="1"/>
          </p:nvPr>
        </p:nvSpPr>
        <p:spPr>
          <a:prstGeom prst="rect">
            <a:avLst/>
          </a:prstGeom>
        </p:spPr>
        <p:txBody>
          <a:bodyPr/>
          <a:lstStyle/>
          <a:p>
            <a:pPr/>
          </a:p>
        </p:txBody>
      </p:sp>
      <p:pic>
        <p:nvPicPr>
          <p:cNvPr id="289" name="ScreenCapture_112.png" descr="ScreenCapture_112.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1" name="Double-click to edit"/>
          <p:cNvSpPr txBox="1"/>
          <p:nvPr>
            <p:ph type="title"/>
          </p:nvPr>
        </p:nvSpPr>
        <p:spPr>
          <a:prstGeom prst="rect">
            <a:avLst/>
          </a:prstGeom>
        </p:spPr>
        <p:txBody>
          <a:bodyPr/>
          <a:lstStyle/>
          <a:p>
            <a:pPr/>
          </a:p>
        </p:txBody>
      </p:sp>
      <p:sp>
        <p:nvSpPr>
          <p:cNvPr id="292" name="Double-click to edit"/>
          <p:cNvSpPr txBox="1"/>
          <p:nvPr>
            <p:ph type="body" idx="1"/>
          </p:nvPr>
        </p:nvSpPr>
        <p:spPr>
          <a:prstGeom prst="rect">
            <a:avLst/>
          </a:prstGeom>
        </p:spPr>
        <p:txBody>
          <a:bodyPr/>
          <a:lstStyle/>
          <a:p>
            <a:pPr/>
          </a:p>
        </p:txBody>
      </p:sp>
      <p:pic>
        <p:nvPicPr>
          <p:cNvPr id="293" name="ScreenCapture_113.png" descr="ScreenCapture_113.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Double-click to edit"/>
          <p:cNvSpPr txBox="1"/>
          <p:nvPr>
            <p:ph type="title"/>
          </p:nvPr>
        </p:nvSpPr>
        <p:spPr>
          <a:prstGeom prst="rect">
            <a:avLst/>
          </a:prstGeom>
        </p:spPr>
        <p:txBody>
          <a:bodyPr/>
          <a:lstStyle/>
          <a:p>
            <a:pPr/>
          </a:p>
        </p:txBody>
      </p:sp>
      <p:sp>
        <p:nvSpPr>
          <p:cNvPr id="296" name="Double-click to edit"/>
          <p:cNvSpPr txBox="1"/>
          <p:nvPr>
            <p:ph type="body" idx="1"/>
          </p:nvPr>
        </p:nvSpPr>
        <p:spPr>
          <a:prstGeom prst="rect">
            <a:avLst/>
          </a:prstGeom>
        </p:spPr>
        <p:txBody>
          <a:bodyPr/>
          <a:lstStyle/>
          <a:p>
            <a:pPr/>
          </a:p>
        </p:txBody>
      </p:sp>
      <p:pic>
        <p:nvPicPr>
          <p:cNvPr id="297" name="ScreenCapture_114.png" descr="ScreenCapture_114.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Double-click to edit"/>
          <p:cNvSpPr txBox="1"/>
          <p:nvPr>
            <p:ph type="title"/>
          </p:nvPr>
        </p:nvSpPr>
        <p:spPr>
          <a:prstGeom prst="rect">
            <a:avLst/>
          </a:prstGeom>
        </p:spPr>
        <p:txBody>
          <a:bodyPr/>
          <a:lstStyle/>
          <a:p>
            <a:pPr/>
          </a:p>
        </p:txBody>
      </p:sp>
      <p:sp>
        <p:nvSpPr>
          <p:cNvPr id="300" name="Double-click to edit"/>
          <p:cNvSpPr txBox="1"/>
          <p:nvPr>
            <p:ph type="body" idx="1"/>
          </p:nvPr>
        </p:nvSpPr>
        <p:spPr>
          <a:prstGeom prst="rect">
            <a:avLst/>
          </a:prstGeom>
        </p:spPr>
        <p:txBody>
          <a:bodyPr/>
          <a:lstStyle/>
          <a:p>
            <a:pPr/>
          </a:p>
        </p:txBody>
      </p:sp>
      <p:pic>
        <p:nvPicPr>
          <p:cNvPr id="301" name="ScreenCapture_115.png" descr="ScreenCapture_11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Double-click to edit"/>
          <p:cNvSpPr txBox="1"/>
          <p:nvPr>
            <p:ph type="title"/>
          </p:nvPr>
        </p:nvSpPr>
        <p:spPr>
          <a:prstGeom prst="rect">
            <a:avLst/>
          </a:prstGeom>
        </p:spPr>
        <p:txBody>
          <a:bodyPr/>
          <a:lstStyle/>
          <a:p>
            <a:pPr/>
          </a:p>
        </p:txBody>
      </p:sp>
      <p:sp>
        <p:nvSpPr>
          <p:cNvPr id="304" name="Double-click to edit"/>
          <p:cNvSpPr txBox="1"/>
          <p:nvPr>
            <p:ph type="body" idx="1"/>
          </p:nvPr>
        </p:nvSpPr>
        <p:spPr>
          <a:prstGeom prst="rect">
            <a:avLst/>
          </a:prstGeom>
        </p:spPr>
        <p:txBody>
          <a:bodyPr/>
          <a:lstStyle/>
          <a:p>
            <a:pPr/>
          </a:p>
        </p:txBody>
      </p:sp>
      <p:pic>
        <p:nvPicPr>
          <p:cNvPr id="305" name="ScreenCapture_116.png" descr="ScreenCapture_11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7" name="Double-click to edit"/>
          <p:cNvSpPr txBox="1"/>
          <p:nvPr>
            <p:ph type="title"/>
          </p:nvPr>
        </p:nvSpPr>
        <p:spPr>
          <a:prstGeom prst="rect">
            <a:avLst/>
          </a:prstGeom>
        </p:spPr>
        <p:txBody>
          <a:bodyPr/>
          <a:lstStyle/>
          <a:p>
            <a:pPr/>
          </a:p>
        </p:txBody>
      </p:sp>
      <p:sp>
        <p:nvSpPr>
          <p:cNvPr id="308" name="Double-click to edit"/>
          <p:cNvSpPr txBox="1"/>
          <p:nvPr>
            <p:ph type="body" idx="1"/>
          </p:nvPr>
        </p:nvSpPr>
        <p:spPr>
          <a:prstGeom prst="rect">
            <a:avLst/>
          </a:prstGeom>
        </p:spPr>
        <p:txBody>
          <a:bodyPr/>
          <a:lstStyle/>
          <a:p>
            <a:pPr/>
          </a:p>
        </p:txBody>
      </p:sp>
      <p:pic>
        <p:nvPicPr>
          <p:cNvPr id="309" name="ScreenCapture_117.png" descr="ScreenCapture_11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Double-click to edit"/>
          <p:cNvSpPr txBox="1"/>
          <p:nvPr>
            <p:ph type="title"/>
          </p:nvPr>
        </p:nvSpPr>
        <p:spPr>
          <a:prstGeom prst="rect">
            <a:avLst/>
          </a:prstGeom>
        </p:spPr>
        <p:txBody>
          <a:bodyPr/>
          <a:lstStyle/>
          <a:p>
            <a:pPr/>
          </a:p>
        </p:txBody>
      </p:sp>
      <p:sp>
        <p:nvSpPr>
          <p:cNvPr id="312" name="Double-click to edit"/>
          <p:cNvSpPr txBox="1"/>
          <p:nvPr>
            <p:ph type="body" idx="1"/>
          </p:nvPr>
        </p:nvSpPr>
        <p:spPr>
          <a:prstGeom prst="rect">
            <a:avLst/>
          </a:prstGeom>
        </p:spPr>
        <p:txBody>
          <a:bodyPr/>
          <a:lstStyle/>
          <a:p>
            <a:pPr/>
          </a:p>
        </p:txBody>
      </p:sp>
      <p:pic>
        <p:nvPicPr>
          <p:cNvPr id="313" name="ScreenCapture_118.png" descr="ScreenCapture_11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Double-click to edit"/>
          <p:cNvSpPr txBox="1"/>
          <p:nvPr>
            <p:ph type="title"/>
          </p:nvPr>
        </p:nvSpPr>
        <p:spPr>
          <a:prstGeom prst="rect">
            <a:avLst/>
          </a:prstGeom>
        </p:spPr>
        <p:txBody>
          <a:bodyPr/>
          <a:lstStyle/>
          <a:p>
            <a:pPr/>
          </a:p>
        </p:txBody>
      </p:sp>
      <p:sp>
        <p:nvSpPr>
          <p:cNvPr id="316" name="Double-click to edit"/>
          <p:cNvSpPr txBox="1"/>
          <p:nvPr>
            <p:ph type="body" idx="1"/>
          </p:nvPr>
        </p:nvSpPr>
        <p:spPr>
          <a:prstGeom prst="rect">
            <a:avLst/>
          </a:prstGeom>
        </p:spPr>
        <p:txBody>
          <a:bodyPr/>
          <a:lstStyle/>
          <a:p>
            <a:pPr/>
          </a:p>
        </p:txBody>
      </p:sp>
      <p:pic>
        <p:nvPicPr>
          <p:cNvPr id="317" name="ScreenCapture_119.png" descr="ScreenCapture_119.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Double-click to edit"/>
          <p:cNvSpPr txBox="1"/>
          <p:nvPr>
            <p:ph type="title"/>
          </p:nvPr>
        </p:nvSpPr>
        <p:spPr>
          <a:prstGeom prst="rect">
            <a:avLst/>
          </a:prstGeom>
        </p:spPr>
        <p:txBody>
          <a:bodyPr/>
          <a:lstStyle/>
          <a:p>
            <a:pPr/>
          </a:p>
        </p:txBody>
      </p:sp>
      <p:sp>
        <p:nvSpPr>
          <p:cNvPr id="320" name="Double-click to edit"/>
          <p:cNvSpPr txBox="1"/>
          <p:nvPr>
            <p:ph type="body" idx="1"/>
          </p:nvPr>
        </p:nvSpPr>
        <p:spPr>
          <a:prstGeom prst="rect">
            <a:avLst/>
          </a:prstGeom>
        </p:spPr>
        <p:txBody>
          <a:bodyPr/>
          <a:lstStyle/>
          <a:p>
            <a:pPr/>
          </a:p>
        </p:txBody>
      </p:sp>
      <p:pic>
        <p:nvPicPr>
          <p:cNvPr id="321" name="ScreenCapture_120.png" descr="ScreenCapture_120.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Double-click to edit"/>
          <p:cNvSpPr txBox="1"/>
          <p:nvPr>
            <p:ph type="title"/>
          </p:nvPr>
        </p:nvSpPr>
        <p:spPr>
          <a:prstGeom prst="rect">
            <a:avLst/>
          </a:prstGeom>
        </p:spPr>
        <p:txBody>
          <a:bodyPr/>
          <a:lstStyle/>
          <a:p>
            <a:pPr/>
          </a:p>
        </p:txBody>
      </p:sp>
      <p:sp>
        <p:nvSpPr>
          <p:cNvPr id="324" name="Double-click to edit"/>
          <p:cNvSpPr txBox="1"/>
          <p:nvPr>
            <p:ph type="body" idx="1"/>
          </p:nvPr>
        </p:nvSpPr>
        <p:spPr>
          <a:prstGeom prst="rect">
            <a:avLst/>
          </a:prstGeom>
        </p:spPr>
        <p:txBody>
          <a:bodyPr/>
          <a:lstStyle/>
          <a:p>
            <a:pPr/>
          </a:p>
        </p:txBody>
      </p:sp>
      <p:pic>
        <p:nvPicPr>
          <p:cNvPr id="325" name="ScreenCapture_121.png" descr="ScreenCapture_12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Double-click to edit"/>
          <p:cNvSpPr txBox="1"/>
          <p:nvPr>
            <p:ph type="title"/>
          </p:nvPr>
        </p:nvSpPr>
        <p:spPr>
          <a:prstGeom prst="rect">
            <a:avLst/>
          </a:prstGeom>
        </p:spPr>
        <p:txBody>
          <a:bodyPr/>
          <a:lstStyle/>
          <a:p>
            <a:pPr/>
          </a:p>
        </p:txBody>
      </p:sp>
      <p:sp>
        <p:nvSpPr>
          <p:cNvPr id="155" name="Double-click to edit"/>
          <p:cNvSpPr txBox="1"/>
          <p:nvPr>
            <p:ph type="body" idx="1"/>
          </p:nvPr>
        </p:nvSpPr>
        <p:spPr>
          <a:prstGeom prst="rect">
            <a:avLst/>
          </a:prstGeom>
        </p:spPr>
        <p:txBody>
          <a:bodyPr/>
          <a:lstStyle/>
          <a:p>
            <a:pPr/>
          </a:p>
        </p:txBody>
      </p:sp>
      <p:pic>
        <p:nvPicPr>
          <p:cNvPr id="156" name="ScreenCapture_061.png" descr="ScreenCapture_06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7" name="Double-click to edit"/>
          <p:cNvSpPr txBox="1"/>
          <p:nvPr>
            <p:ph type="title"/>
          </p:nvPr>
        </p:nvSpPr>
        <p:spPr>
          <a:prstGeom prst="rect">
            <a:avLst/>
          </a:prstGeom>
        </p:spPr>
        <p:txBody>
          <a:bodyPr/>
          <a:lstStyle/>
          <a:p>
            <a:pPr/>
          </a:p>
        </p:txBody>
      </p:sp>
      <p:sp>
        <p:nvSpPr>
          <p:cNvPr id="328" name="Double-click to edit"/>
          <p:cNvSpPr txBox="1"/>
          <p:nvPr>
            <p:ph type="body" idx="1"/>
          </p:nvPr>
        </p:nvSpPr>
        <p:spPr>
          <a:prstGeom prst="rect">
            <a:avLst/>
          </a:prstGeom>
        </p:spPr>
        <p:txBody>
          <a:bodyPr/>
          <a:lstStyle/>
          <a:p>
            <a:pPr/>
          </a:p>
        </p:txBody>
      </p:sp>
      <p:pic>
        <p:nvPicPr>
          <p:cNvPr id="329" name="ScreenCapture_122.png" descr="ScreenCapture_122.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1" name="Double-click to edit"/>
          <p:cNvSpPr txBox="1"/>
          <p:nvPr>
            <p:ph type="title"/>
          </p:nvPr>
        </p:nvSpPr>
        <p:spPr>
          <a:prstGeom prst="rect">
            <a:avLst/>
          </a:prstGeom>
        </p:spPr>
        <p:txBody>
          <a:bodyPr/>
          <a:lstStyle/>
          <a:p>
            <a:pPr/>
          </a:p>
        </p:txBody>
      </p:sp>
      <p:sp>
        <p:nvSpPr>
          <p:cNvPr id="332" name="Double-click to edit"/>
          <p:cNvSpPr txBox="1"/>
          <p:nvPr>
            <p:ph type="body" idx="1"/>
          </p:nvPr>
        </p:nvSpPr>
        <p:spPr>
          <a:prstGeom prst="rect">
            <a:avLst/>
          </a:prstGeom>
        </p:spPr>
        <p:txBody>
          <a:bodyPr/>
          <a:lstStyle/>
          <a:p>
            <a:pPr/>
          </a:p>
        </p:txBody>
      </p:sp>
      <p:pic>
        <p:nvPicPr>
          <p:cNvPr id="333" name="ScreenCapture_124.png" descr="ScreenCapture_124.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RECONCILIATION"/>
          <p:cNvSpPr txBox="1"/>
          <p:nvPr>
            <p:ph type="ctr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RECONCILIATION</a:t>
            </a:r>
          </a:p>
        </p:txBody>
      </p:sp>
      <p:sp>
        <p:nvSpPr>
          <p:cNvPr id="336" name="PART 2"/>
          <p:cNvSpPr txBox="1"/>
          <p:nvPr>
            <p:ph type="subTitle" sz="quarter" idx="1"/>
          </p:nvPr>
        </p:nvSpPr>
        <p:spPr>
          <a:prstGeom prst="rect">
            <a:avLst/>
          </a:prstGeom>
        </p:spPr>
        <p:txBody>
          <a:bodyPr/>
          <a:lstStyle>
            <a:lvl1pPr>
              <a:defRPr>
                <a:latin typeface="Gill Sans Light"/>
                <a:ea typeface="Gill Sans Light"/>
                <a:cs typeface="Gill Sans Light"/>
                <a:sym typeface="Gill Sans Light"/>
              </a:defRPr>
            </a:lvl1pPr>
          </a:lstStyle>
          <a:p>
            <a:pPr/>
            <a:r>
              <a:t>PART 2</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8" name="Double-click to edit"/>
          <p:cNvSpPr txBox="1"/>
          <p:nvPr>
            <p:ph type="title"/>
          </p:nvPr>
        </p:nvSpPr>
        <p:spPr>
          <a:prstGeom prst="rect">
            <a:avLst/>
          </a:prstGeom>
        </p:spPr>
        <p:txBody>
          <a:bodyPr/>
          <a:lstStyle/>
          <a:p>
            <a:pPr/>
          </a:p>
        </p:txBody>
      </p:sp>
      <p:sp>
        <p:nvSpPr>
          <p:cNvPr id="339" name="Double-click to edit"/>
          <p:cNvSpPr txBox="1"/>
          <p:nvPr>
            <p:ph type="body" idx="1"/>
          </p:nvPr>
        </p:nvSpPr>
        <p:spPr>
          <a:prstGeom prst="rect">
            <a:avLst/>
          </a:prstGeom>
        </p:spPr>
        <p:txBody>
          <a:bodyPr/>
          <a:lstStyle/>
          <a:p>
            <a:pPr/>
          </a:p>
        </p:txBody>
      </p:sp>
      <p:pic>
        <p:nvPicPr>
          <p:cNvPr id="340" name="ScreenCapture_118.png" descr="ScreenCapture_11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41"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42"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344" name="ScreenCapture_126.png" descr="ScreenCapture_12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45"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46"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8" name="ScreenCapture_127.png" descr="ScreenCapture_12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49"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50"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352" name="ScreenCapture_128.png" descr="ScreenCapture_128.png"/>
          <p:cNvPicPr>
            <a:picLocks noChangeAspect="1"/>
          </p:cNvPicPr>
          <p:nvPr/>
        </p:nvPicPr>
        <p:blipFill>
          <a:blip r:embed="rId2">
            <a:extLst/>
          </a:blip>
          <a:srcRect l="0" t="1888" r="0" b="1888"/>
          <a:stretch>
            <a:fillRect/>
          </a:stretch>
        </p:blipFill>
        <p:spPr>
          <a:xfrm>
            <a:off x="0" y="129510"/>
            <a:ext cx="24384000" cy="13197958"/>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4" name="ScreenCapture_130.png" descr="ScreenCapture_130.png"/>
          <p:cNvPicPr>
            <a:picLocks noChangeAspect="0"/>
          </p:cNvPicPr>
          <p:nvPr/>
        </p:nvPicPr>
        <p:blipFill>
          <a:blip r:embed="rId2">
            <a:extLst/>
          </a:blip>
          <a:srcRect l="0" t="1985" r="0" b="1985"/>
          <a:stretch>
            <a:fillRect/>
          </a:stretch>
        </p:blipFill>
        <p:spPr>
          <a:xfrm>
            <a:off x="0" y="0"/>
            <a:ext cx="24384000" cy="13717377"/>
          </a:xfrm>
          <a:prstGeom prst="rect">
            <a:avLst/>
          </a:prstGeom>
          <a:ln w="12700">
            <a:miter lim="400000"/>
          </a:ln>
        </p:spPr>
      </p:pic>
      <p:sp>
        <p:nvSpPr>
          <p:cNvPr id="355" name="Sin burned the bridge"/>
          <p:cNvSpPr txBox="1"/>
          <p:nvPr/>
        </p:nvSpPr>
        <p:spPr>
          <a:xfrm>
            <a:off x="13032292" y="1085850"/>
            <a:ext cx="5441158"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Gill Sans"/>
                <a:ea typeface="Gill Sans"/>
                <a:cs typeface="Gill Sans"/>
                <a:sym typeface="Gill Sans"/>
              </a:defRPr>
            </a:lvl1pPr>
          </a:lstStyle>
          <a:p>
            <a:pPr/>
            <a:r>
              <a:t>Sin burned the bridge</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7" name="ScreenCapture_131.png" descr="ScreenCapture_13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58"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59"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1" name="ScreenCapture_132.png" descr="ScreenCapture_132.png"/>
          <p:cNvPicPr>
            <a:picLocks noChangeAspect="0"/>
          </p:cNvPicPr>
          <p:nvPr/>
        </p:nvPicPr>
        <p:blipFill>
          <a:blip r:embed="rId2">
            <a:extLst/>
          </a:blip>
          <a:srcRect l="0" t="2253" r="0" b="2253"/>
          <a:stretch>
            <a:fillRect/>
          </a:stretch>
        </p:blipFill>
        <p:spPr>
          <a:xfrm>
            <a:off x="0" y="0"/>
            <a:ext cx="24385411" cy="13712720"/>
          </a:xfrm>
          <a:prstGeom prst="rect">
            <a:avLst/>
          </a:prstGeom>
          <a:ln w="12700">
            <a:miter lim="400000"/>
          </a:ln>
        </p:spPr>
      </p:pic>
      <p:sp>
        <p:nvSpPr>
          <p:cNvPr id="362" name="— the debt is removed."/>
          <p:cNvSpPr txBox="1"/>
          <p:nvPr/>
        </p:nvSpPr>
        <p:spPr>
          <a:xfrm>
            <a:off x="10263248" y="1098550"/>
            <a:ext cx="5992715" cy="800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Gill Sans"/>
                <a:ea typeface="Gill Sans"/>
                <a:cs typeface="Gill Sans"/>
                <a:sym typeface="Gill Sans"/>
              </a:defRPr>
            </a:lvl1pPr>
          </a:lstStyle>
          <a:p>
            <a:pPr/>
            <a:r>
              <a:t>— the debt is removed.</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Three Critical Components"/>
          <p:cNvSpPr txBox="1"/>
          <p:nvPr>
            <p:ph type="title"/>
          </p:nvPr>
        </p:nvSpPr>
        <p:spPr>
          <a:prstGeom prst="rect">
            <a:avLst/>
          </a:prstGeom>
        </p:spPr>
        <p:txBody>
          <a:bodyPr/>
          <a:lstStyle>
            <a:lvl1pPr>
              <a:lnSpc>
                <a:spcPct val="110000"/>
              </a:lnSpc>
              <a:defRPr sz="8000">
                <a:solidFill>
                  <a:srgbClr val="FFD479"/>
                </a:solidFill>
                <a:latin typeface="Avenir Next Demi Bold"/>
                <a:ea typeface="Avenir Next Demi Bold"/>
                <a:cs typeface="Avenir Next Demi Bold"/>
                <a:sym typeface="Avenir Next Demi Bold"/>
              </a:defRPr>
            </a:lvl1pPr>
          </a:lstStyle>
          <a:p>
            <a:pPr/>
            <a:r>
              <a:t>Three Critical Components</a:t>
            </a:r>
          </a:p>
        </p:txBody>
      </p:sp>
      <p:sp>
        <p:nvSpPr>
          <p:cNvPr id="159" name="FORGIVENESS…"/>
          <p:cNvSpPr txBox="1"/>
          <p:nvPr/>
        </p:nvSpPr>
        <p:spPr>
          <a:xfrm>
            <a:off x="1689100" y="2642258"/>
            <a:ext cx="21005800" cy="1067559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lgn="ctr" defTabSz="457200">
              <a:spcBef>
                <a:spcPts val="1200"/>
              </a:spcBef>
              <a:defRPr b="1" sz="6400">
                <a:latin typeface="Avenir Next Regular"/>
                <a:ea typeface="Avenir Next Regular"/>
                <a:cs typeface="Avenir Next Regular"/>
                <a:sym typeface="Avenir Next Regular"/>
              </a:defRPr>
            </a:pPr>
            <a:r>
              <a:t>FORGIVENESS</a:t>
            </a:r>
          </a:p>
          <a:p>
            <a:pPr algn="ctr" defTabSz="457200">
              <a:lnSpc>
                <a:spcPct val="140000"/>
              </a:lnSpc>
              <a:spcBef>
                <a:spcPts val="1200"/>
              </a:spcBef>
              <a:defRPr b="1" sz="6400">
                <a:latin typeface="Avenir Next Regular"/>
                <a:ea typeface="Avenir Next Regular"/>
                <a:cs typeface="Avenir Next Regular"/>
                <a:sym typeface="Avenir Next Regular"/>
              </a:defRPr>
            </a:pPr>
            <a:r>
              <a:rPr b="0">
                <a:latin typeface="Gill Sans Light"/>
                <a:ea typeface="Gill Sans Light"/>
                <a:cs typeface="Gill Sans Light"/>
                <a:sym typeface="Gill Sans Light"/>
              </a:rPr>
              <a:t>God removes the guilt of sin.</a:t>
            </a:r>
          </a:p>
          <a:p>
            <a:pPr algn="ctr" defTabSz="457200">
              <a:lnSpc>
                <a:spcPct val="120000"/>
              </a:lnSpc>
              <a:spcBef>
                <a:spcPts val="1200"/>
              </a:spcBef>
              <a:defRPr sz="6400">
                <a:latin typeface="Avenir Next Heavy"/>
                <a:ea typeface="Avenir Next Heavy"/>
                <a:cs typeface="Avenir Next Heavy"/>
                <a:sym typeface="Avenir Next Heavy"/>
              </a:defRPr>
            </a:pPr>
            <a:r>
              <a:t>↓</a:t>
            </a:r>
          </a:p>
          <a:p>
            <a:pPr algn="ctr" defTabSz="457200">
              <a:spcBef>
                <a:spcPts val="1200"/>
              </a:spcBef>
              <a:defRPr b="1" sz="6400">
                <a:latin typeface="Avenir Next Regular"/>
                <a:ea typeface="Avenir Next Regular"/>
                <a:cs typeface="Avenir Next Regular"/>
                <a:sym typeface="Avenir Next Regular"/>
              </a:defRPr>
            </a:pPr>
            <a:r>
              <a:t>REPENTANCE</a:t>
            </a:r>
            <a:br/>
            <a:r>
              <a:rPr b="0">
                <a:latin typeface="Gill Sans Light"/>
                <a:ea typeface="Gill Sans Light"/>
                <a:cs typeface="Gill Sans Light"/>
                <a:sym typeface="Gill Sans Light"/>
              </a:rPr>
              <a:t>We turn away from sin and turn toward God.</a:t>
            </a:r>
          </a:p>
          <a:p>
            <a:pPr algn="ctr" defTabSz="457200">
              <a:lnSpc>
                <a:spcPct val="120000"/>
              </a:lnSpc>
              <a:spcBef>
                <a:spcPts val="1200"/>
              </a:spcBef>
              <a:defRPr sz="6400">
                <a:latin typeface="Avenir Next Heavy"/>
                <a:ea typeface="Avenir Next Heavy"/>
                <a:cs typeface="Avenir Next Heavy"/>
                <a:sym typeface="Avenir Next Heavy"/>
              </a:defRPr>
            </a:pPr>
            <a:r>
              <a:t>↓</a:t>
            </a:r>
          </a:p>
          <a:p>
            <a:pPr algn="ctr" defTabSz="457200">
              <a:spcBef>
                <a:spcPts val="1200"/>
              </a:spcBef>
              <a:defRPr b="1" sz="6400">
                <a:latin typeface="Avenir Next Regular"/>
                <a:ea typeface="Avenir Next Regular"/>
                <a:cs typeface="Avenir Next Regular"/>
                <a:sym typeface="Avenir Next Regular"/>
              </a:defRPr>
            </a:pPr>
            <a:r>
              <a:t>RECONCILIATION</a:t>
            </a:r>
            <a:br/>
            <a:r>
              <a:rPr b="0">
                <a:latin typeface="Gill Sans Light"/>
                <a:ea typeface="Gill Sans Light"/>
                <a:cs typeface="Gill Sans Light"/>
                <a:sym typeface="Gill Sans Light"/>
              </a:rPr>
              <a:t>The broken relationship is restored.</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4" name="ScreenCapture_133.png" descr="ScreenCapture_133.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65"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66"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8" name="ScreenCapture_134.png" descr="ScreenCapture_134.png"/>
          <p:cNvPicPr>
            <a:picLocks noChangeAspect="0"/>
          </p:cNvPicPr>
          <p:nvPr/>
        </p:nvPicPr>
        <p:blipFill>
          <a:blip r:embed="rId2">
            <a:extLst/>
          </a:blip>
          <a:srcRect l="0" t="1796" r="0" b="1796"/>
          <a:stretch>
            <a:fillRect/>
          </a:stretch>
        </p:blipFill>
        <p:spPr>
          <a:xfrm>
            <a:off x="0" y="0"/>
            <a:ext cx="24384000" cy="13718354"/>
          </a:xfrm>
          <a:prstGeom prst="rect">
            <a:avLst/>
          </a:prstGeom>
          <a:ln w="12700">
            <a:miter lim="400000"/>
          </a:ln>
        </p:spPr>
      </p:pic>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0" name="ScreenCapture_136.png" descr="ScreenCapture_13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71"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72"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4" name="ScreenCapture_137.png" descr="ScreenCapture_13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75"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76"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8" name="ScreenCapture_138.png" descr="ScreenCapture_13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79"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80"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2" name="ScreenCapture_140.png" descr="ScreenCapture_140.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
        <p:nvSpPr>
          <p:cNvPr id="383" name="Rectangle"/>
          <p:cNvSpPr/>
          <p:nvPr/>
        </p:nvSpPr>
        <p:spPr>
          <a:xfrm>
            <a:off x="0" y="0"/>
            <a:ext cx="24384000" cy="442027"/>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
        <p:nvSpPr>
          <p:cNvPr id="384" name="Rectangle"/>
          <p:cNvSpPr/>
          <p:nvPr/>
        </p:nvSpPr>
        <p:spPr>
          <a:xfrm>
            <a:off x="0" y="13273972"/>
            <a:ext cx="24384000" cy="442028"/>
          </a:xfrm>
          <a:prstGeom prst="rect">
            <a:avLst/>
          </a:prstGeom>
          <a:solidFill>
            <a:srgbClr val="FFFFFF"/>
          </a:solidFill>
          <a:ln w="12700">
            <a:miter lim="400000"/>
          </a:ln>
        </p:spPr>
        <p:txBody>
          <a:bodyPr lIns="50800" tIns="50800" rIns="50800" bIns="50800" anchor="ctr"/>
          <a:lstStyle/>
          <a:p>
            <a:pPr algn="ctr">
              <a:spcBef>
                <a:spcPts val="0"/>
              </a:spcBef>
              <a:defRPr sz="3200">
                <a:latin typeface="+mn-lt"/>
                <a:ea typeface="+mn-ea"/>
                <a:cs typeface="+mn-cs"/>
                <a:sym typeface="Helvetica Neue Medium"/>
              </a:defRPr>
            </a:pP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SUMMARY"/>
          <p:cNvSpPr txBox="1"/>
          <p:nvPr>
            <p:ph type="ctrTitle"/>
          </p:nvPr>
        </p:nvSpPr>
        <p:spPr>
          <a:prstGeom prst="rect">
            <a:avLst/>
          </a:prstGeom>
        </p:spPr>
        <p:txBody>
          <a:bodyPr/>
          <a:lstStyle>
            <a:lvl1pPr>
              <a:defRPr b="1">
                <a:solidFill>
                  <a:srgbClr val="FFFB00"/>
                </a:solidFill>
                <a:latin typeface="Avenir Next Regular"/>
                <a:ea typeface="Avenir Next Regular"/>
                <a:cs typeface="Avenir Next Regular"/>
                <a:sym typeface="Avenir Next Regular"/>
              </a:defRPr>
            </a:lvl1pPr>
          </a:lstStyle>
          <a:p>
            <a:pPr/>
            <a:r>
              <a:t>SUMMARY</a:t>
            </a:r>
          </a:p>
        </p:txBody>
      </p:sp>
      <p:sp>
        <p:nvSpPr>
          <p:cNvPr id="387" name="PART 3"/>
          <p:cNvSpPr txBox="1"/>
          <p:nvPr>
            <p:ph type="subTitle" sz="quarter" idx="1"/>
          </p:nvPr>
        </p:nvSpPr>
        <p:spPr>
          <a:prstGeom prst="rect">
            <a:avLst/>
          </a:prstGeom>
        </p:spPr>
        <p:txBody>
          <a:bodyPr/>
          <a:lstStyle>
            <a:lvl1pPr>
              <a:defRPr>
                <a:latin typeface="Gill Sans Light"/>
                <a:ea typeface="Gill Sans Light"/>
                <a:cs typeface="Gill Sans Light"/>
                <a:sym typeface="Gill Sans Light"/>
              </a:defRPr>
            </a:lvl1pPr>
          </a:lstStyle>
          <a:p>
            <a:pPr/>
            <a:r>
              <a:t>PART 3</a:t>
            </a: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Double-click to edit"/>
          <p:cNvSpPr txBox="1"/>
          <p:nvPr>
            <p:ph type="title"/>
          </p:nvPr>
        </p:nvSpPr>
        <p:spPr>
          <a:prstGeom prst="rect">
            <a:avLst/>
          </a:prstGeom>
        </p:spPr>
        <p:txBody>
          <a:bodyPr/>
          <a:lstStyle/>
          <a:p>
            <a:pPr/>
          </a:p>
        </p:txBody>
      </p:sp>
      <p:sp>
        <p:nvSpPr>
          <p:cNvPr id="390" name="Double-click to edit"/>
          <p:cNvSpPr txBox="1"/>
          <p:nvPr>
            <p:ph type="body" idx="1"/>
          </p:nvPr>
        </p:nvSpPr>
        <p:spPr>
          <a:prstGeom prst="rect">
            <a:avLst/>
          </a:prstGeom>
        </p:spPr>
        <p:txBody>
          <a:bodyPr/>
          <a:lstStyle/>
          <a:p>
            <a:pPr/>
          </a:p>
        </p:txBody>
      </p:sp>
      <p:pic>
        <p:nvPicPr>
          <p:cNvPr id="391" name="ScreenCapture_125.png" descr="ScreenCapture_12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3" name="Double-click to edit"/>
          <p:cNvSpPr txBox="1"/>
          <p:nvPr>
            <p:ph type="title"/>
          </p:nvPr>
        </p:nvSpPr>
        <p:spPr>
          <a:prstGeom prst="rect">
            <a:avLst/>
          </a:prstGeom>
        </p:spPr>
        <p:txBody>
          <a:bodyPr/>
          <a:lstStyle/>
          <a:p>
            <a:pPr/>
          </a:p>
        </p:txBody>
      </p:sp>
      <p:sp>
        <p:nvSpPr>
          <p:cNvPr id="394" name="Double-click to edit"/>
          <p:cNvSpPr txBox="1"/>
          <p:nvPr>
            <p:ph type="body" idx="1"/>
          </p:nvPr>
        </p:nvSpPr>
        <p:spPr>
          <a:prstGeom prst="rect">
            <a:avLst/>
          </a:prstGeom>
        </p:spPr>
        <p:txBody>
          <a:bodyPr/>
          <a:lstStyle/>
          <a:p>
            <a:pPr/>
          </a:p>
        </p:txBody>
      </p:sp>
      <p:pic>
        <p:nvPicPr>
          <p:cNvPr id="395" name="ScreenCapture_141.png" descr="ScreenCapture_14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7" name="Double-click to edit"/>
          <p:cNvSpPr txBox="1"/>
          <p:nvPr>
            <p:ph type="title"/>
          </p:nvPr>
        </p:nvSpPr>
        <p:spPr>
          <a:prstGeom prst="rect">
            <a:avLst/>
          </a:prstGeom>
        </p:spPr>
        <p:txBody>
          <a:bodyPr/>
          <a:lstStyle/>
          <a:p>
            <a:pPr/>
          </a:p>
        </p:txBody>
      </p:sp>
      <p:sp>
        <p:nvSpPr>
          <p:cNvPr id="398" name="Double-click to edit"/>
          <p:cNvSpPr txBox="1"/>
          <p:nvPr>
            <p:ph type="body" idx="1"/>
          </p:nvPr>
        </p:nvSpPr>
        <p:spPr>
          <a:prstGeom prst="rect">
            <a:avLst/>
          </a:prstGeom>
        </p:spPr>
        <p:txBody>
          <a:bodyPr/>
          <a:lstStyle/>
          <a:p>
            <a:pPr/>
          </a:p>
        </p:txBody>
      </p:sp>
      <p:pic>
        <p:nvPicPr>
          <p:cNvPr id="399" name="ScreenCapture_144.png" descr="ScreenCapture_144.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1" name="Forgiveness deals with the guilt.…"/>
          <p:cNvSpPr txBox="1"/>
          <p:nvPr>
            <p:ph type="body" sz="quarter" idx="4294967295"/>
          </p:nvPr>
        </p:nvSpPr>
        <p:spPr>
          <a:xfrm>
            <a:off x="4995547" y="4864044"/>
            <a:ext cx="14392906" cy="3987912"/>
          </a:xfrm>
          <a:prstGeom prst="rect">
            <a:avLst/>
          </a:prstGeom>
        </p:spPr>
        <p:txBody>
          <a:bodyPr anchor="t"/>
          <a:lstStyle/>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Forgiveness</a:t>
            </a:r>
            <a:r>
              <a:t> </a:t>
            </a:r>
            <a:r>
              <a:rPr>
                <a:latin typeface="Gill Sans Light"/>
                <a:ea typeface="Gill Sans Light"/>
                <a:cs typeface="Gill Sans Light"/>
                <a:sym typeface="Gill Sans Light"/>
              </a:rPr>
              <a:t>deals with the guilt.</a:t>
            </a:r>
          </a:p>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Repentance</a:t>
            </a:r>
            <a:r>
              <a:t> </a:t>
            </a:r>
            <a:r>
              <a:rPr>
                <a:latin typeface="Gill Sans Light"/>
                <a:ea typeface="Gill Sans Light"/>
                <a:cs typeface="Gill Sans Light"/>
                <a:sym typeface="Gill Sans Light"/>
              </a:rPr>
              <a:t>deals with the direction.</a:t>
            </a:r>
          </a:p>
          <a:p>
            <a:pPr marL="1270000" indent="-1270000">
              <a:lnSpc>
                <a:spcPct val="120000"/>
              </a:lnSpc>
              <a:spcBef>
                <a:spcPts val="0"/>
              </a:spcBef>
              <a:buClrTx/>
              <a:buSzTx/>
              <a:buFontTx/>
              <a:buNone/>
              <a:defRPr sz="6400">
                <a:latin typeface="Avenir Next Medium"/>
                <a:ea typeface="Avenir Next Medium"/>
                <a:cs typeface="Avenir Next Medium"/>
                <a:sym typeface="Avenir Next Medium"/>
              </a:defRPr>
            </a:pPr>
            <a:r>
              <a:rPr b="1">
                <a:latin typeface="Avenir Next Regular"/>
                <a:ea typeface="Avenir Next Regular"/>
                <a:cs typeface="Avenir Next Regular"/>
                <a:sym typeface="Avenir Next Regular"/>
              </a:rPr>
              <a:t>Reconciliation</a:t>
            </a:r>
            <a:r>
              <a:t> </a:t>
            </a:r>
            <a:r>
              <a:rPr>
                <a:latin typeface="Gill Sans Light"/>
                <a:ea typeface="Gill Sans Light"/>
                <a:cs typeface="Gill Sans Light"/>
                <a:sym typeface="Gill Sans Light"/>
              </a:rPr>
              <a:t>deals with the relationship.</a:t>
            </a: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1" name="Double-click to edit"/>
          <p:cNvSpPr txBox="1"/>
          <p:nvPr>
            <p:ph type="title"/>
          </p:nvPr>
        </p:nvSpPr>
        <p:spPr>
          <a:prstGeom prst="rect">
            <a:avLst/>
          </a:prstGeom>
        </p:spPr>
        <p:txBody>
          <a:bodyPr/>
          <a:lstStyle/>
          <a:p>
            <a:pPr/>
          </a:p>
        </p:txBody>
      </p:sp>
      <p:sp>
        <p:nvSpPr>
          <p:cNvPr id="402" name="Double-click to edit"/>
          <p:cNvSpPr txBox="1"/>
          <p:nvPr>
            <p:ph type="body" idx="1"/>
          </p:nvPr>
        </p:nvSpPr>
        <p:spPr>
          <a:prstGeom prst="rect">
            <a:avLst/>
          </a:prstGeom>
        </p:spPr>
        <p:txBody>
          <a:bodyPr/>
          <a:lstStyle/>
          <a:p>
            <a:pPr/>
          </a:p>
        </p:txBody>
      </p:sp>
      <p:pic>
        <p:nvPicPr>
          <p:cNvPr id="403" name="ScreenCapture_145.png" descr="ScreenCapture_14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5" name="Double-click to edit"/>
          <p:cNvSpPr txBox="1"/>
          <p:nvPr>
            <p:ph type="title"/>
          </p:nvPr>
        </p:nvSpPr>
        <p:spPr>
          <a:prstGeom prst="rect">
            <a:avLst/>
          </a:prstGeom>
        </p:spPr>
        <p:txBody>
          <a:bodyPr/>
          <a:lstStyle/>
          <a:p>
            <a:pPr/>
          </a:p>
        </p:txBody>
      </p:sp>
      <p:sp>
        <p:nvSpPr>
          <p:cNvPr id="406" name="Double-click to edit"/>
          <p:cNvSpPr txBox="1"/>
          <p:nvPr>
            <p:ph type="body" idx="1"/>
          </p:nvPr>
        </p:nvSpPr>
        <p:spPr>
          <a:prstGeom prst="rect">
            <a:avLst/>
          </a:prstGeom>
        </p:spPr>
        <p:txBody>
          <a:bodyPr/>
          <a:lstStyle/>
          <a:p>
            <a:pPr/>
          </a:p>
        </p:txBody>
      </p:sp>
      <p:pic>
        <p:nvPicPr>
          <p:cNvPr id="407" name="ScreenCapture_146.png" descr="ScreenCapture_14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9" name="Double-click to edit"/>
          <p:cNvSpPr txBox="1"/>
          <p:nvPr>
            <p:ph type="title"/>
          </p:nvPr>
        </p:nvSpPr>
        <p:spPr>
          <a:prstGeom prst="rect">
            <a:avLst/>
          </a:prstGeom>
        </p:spPr>
        <p:txBody>
          <a:bodyPr/>
          <a:lstStyle/>
          <a:p>
            <a:pPr/>
          </a:p>
        </p:txBody>
      </p:sp>
      <p:sp>
        <p:nvSpPr>
          <p:cNvPr id="410" name="Double-click to edit"/>
          <p:cNvSpPr txBox="1"/>
          <p:nvPr>
            <p:ph type="body" idx="1"/>
          </p:nvPr>
        </p:nvSpPr>
        <p:spPr>
          <a:prstGeom prst="rect">
            <a:avLst/>
          </a:prstGeom>
        </p:spPr>
        <p:txBody>
          <a:bodyPr/>
          <a:lstStyle/>
          <a:p>
            <a:pPr/>
          </a:p>
        </p:txBody>
      </p:sp>
      <p:pic>
        <p:nvPicPr>
          <p:cNvPr id="411" name="ScreenCapture_147.png" descr="ScreenCapture_14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3" name="Double-click to edit"/>
          <p:cNvSpPr txBox="1"/>
          <p:nvPr>
            <p:ph type="title"/>
          </p:nvPr>
        </p:nvSpPr>
        <p:spPr>
          <a:prstGeom prst="rect">
            <a:avLst/>
          </a:prstGeom>
        </p:spPr>
        <p:txBody>
          <a:bodyPr/>
          <a:lstStyle/>
          <a:p>
            <a:pPr/>
          </a:p>
        </p:txBody>
      </p:sp>
      <p:sp>
        <p:nvSpPr>
          <p:cNvPr id="414" name="Double-click to edit"/>
          <p:cNvSpPr txBox="1"/>
          <p:nvPr>
            <p:ph type="body" idx="1"/>
          </p:nvPr>
        </p:nvSpPr>
        <p:spPr>
          <a:prstGeom prst="rect">
            <a:avLst/>
          </a:prstGeom>
        </p:spPr>
        <p:txBody>
          <a:bodyPr/>
          <a:lstStyle/>
          <a:p>
            <a:pPr/>
          </a:p>
        </p:txBody>
      </p:sp>
      <p:pic>
        <p:nvPicPr>
          <p:cNvPr id="415" name="ScreenCapture_148.png" descr="ScreenCapture_14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7" name="Double-click to edit"/>
          <p:cNvSpPr txBox="1"/>
          <p:nvPr>
            <p:ph type="title"/>
          </p:nvPr>
        </p:nvSpPr>
        <p:spPr>
          <a:prstGeom prst="rect">
            <a:avLst/>
          </a:prstGeom>
        </p:spPr>
        <p:txBody>
          <a:bodyPr/>
          <a:lstStyle/>
          <a:p>
            <a:pPr/>
          </a:p>
        </p:txBody>
      </p:sp>
      <p:sp>
        <p:nvSpPr>
          <p:cNvPr id="418" name="Double-click to edit"/>
          <p:cNvSpPr txBox="1"/>
          <p:nvPr>
            <p:ph type="body" idx="1"/>
          </p:nvPr>
        </p:nvSpPr>
        <p:spPr>
          <a:prstGeom prst="rect">
            <a:avLst/>
          </a:prstGeom>
        </p:spPr>
        <p:txBody>
          <a:bodyPr/>
          <a:lstStyle/>
          <a:p>
            <a:pPr/>
          </a:p>
        </p:txBody>
      </p:sp>
      <p:pic>
        <p:nvPicPr>
          <p:cNvPr id="419" name="ScreenCapture_149.png" descr="ScreenCapture_149.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1" name="Double-click to edit"/>
          <p:cNvSpPr txBox="1"/>
          <p:nvPr>
            <p:ph type="title"/>
          </p:nvPr>
        </p:nvSpPr>
        <p:spPr>
          <a:prstGeom prst="rect">
            <a:avLst/>
          </a:prstGeom>
        </p:spPr>
        <p:txBody>
          <a:bodyPr/>
          <a:lstStyle/>
          <a:p>
            <a:pPr/>
          </a:p>
        </p:txBody>
      </p:sp>
      <p:sp>
        <p:nvSpPr>
          <p:cNvPr id="422" name="Double-click to edit"/>
          <p:cNvSpPr txBox="1"/>
          <p:nvPr>
            <p:ph type="body" idx="1"/>
          </p:nvPr>
        </p:nvSpPr>
        <p:spPr>
          <a:prstGeom prst="rect">
            <a:avLst/>
          </a:prstGeom>
        </p:spPr>
        <p:txBody>
          <a:bodyPr/>
          <a:lstStyle/>
          <a:p>
            <a:pPr/>
          </a:p>
        </p:txBody>
      </p:sp>
      <p:pic>
        <p:nvPicPr>
          <p:cNvPr id="423" name="ScreenCapture_150.png" descr="ScreenCapture_150.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5" name="Double-click to edit"/>
          <p:cNvSpPr txBox="1"/>
          <p:nvPr>
            <p:ph type="title"/>
          </p:nvPr>
        </p:nvSpPr>
        <p:spPr>
          <a:prstGeom prst="rect">
            <a:avLst/>
          </a:prstGeom>
        </p:spPr>
        <p:txBody>
          <a:bodyPr/>
          <a:lstStyle/>
          <a:p>
            <a:pPr/>
          </a:p>
        </p:txBody>
      </p:sp>
      <p:sp>
        <p:nvSpPr>
          <p:cNvPr id="426" name="Double-click to edit"/>
          <p:cNvSpPr txBox="1"/>
          <p:nvPr>
            <p:ph type="body" idx="1"/>
          </p:nvPr>
        </p:nvSpPr>
        <p:spPr>
          <a:prstGeom prst="rect">
            <a:avLst/>
          </a:prstGeom>
        </p:spPr>
        <p:txBody>
          <a:bodyPr/>
          <a:lstStyle/>
          <a:p>
            <a:pPr/>
          </a:p>
        </p:txBody>
      </p:sp>
      <p:pic>
        <p:nvPicPr>
          <p:cNvPr id="427" name="ScreenCapture_151.png" descr="ScreenCapture_15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Double-click to edit"/>
          <p:cNvSpPr txBox="1"/>
          <p:nvPr>
            <p:ph type="title"/>
          </p:nvPr>
        </p:nvSpPr>
        <p:spPr>
          <a:prstGeom prst="rect">
            <a:avLst/>
          </a:prstGeom>
        </p:spPr>
        <p:txBody>
          <a:bodyPr/>
          <a:lstStyle/>
          <a:p>
            <a:pPr/>
          </a:p>
        </p:txBody>
      </p:sp>
      <p:sp>
        <p:nvSpPr>
          <p:cNvPr id="430" name="Double-click to edit"/>
          <p:cNvSpPr txBox="1"/>
          <p:nvPr>
            <p:ph type="body" idx="1"/>
          </p:nvPr>
        </p:nvSpPr>
        <p:spPr>
          <a:prstGeom prst="rect">
            <a:avLst/>
          </a:prstGeom>
        </p:spPr>
        <p:txBody>
          <a:bodyPr/>
          <a:lstStyle/>
          <a:p>
            <a:pPr/>
          </a:p>
        </p:txBody>
      </p:sp>
      <p:pic>
        <p:nvPicPr>
          <p:cNvPr id="431" name="ScreenCapture_152.png" descr="ScreenCapture_152.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3" name="Double-click to edit"/>
          <p:cNvSpPr txBox="1"/>
          <p:nvPr>
            <p:ph type="title"/>
          </p:nvPr>
        </p:nvSpPr>
        <p:spPr>
          <a:prstGeom prst="rect">
            <a:avLst/>
          </a:prstGeom>
        </p:spPr>
        <p:txBody>
          <a:bodyPr/>
          <a:lstStyle/>
          <a:p>
            <a:pPr/>
          </a:p>
        </p:txBody>
      </p:sp>
      <p:sp>
        <p:nvSpPr>
          <p:cNvPr id="434" name="Double-click to edit"/>
          <p:cNvSpPr txBox="1"/>
          <p:nvPr>
            <p:ph type="body" idx="1"/>
          </p:nvPr>
        </p:nvSpPr>
        <p:spPr>
          <a:prstGeom prst="rect">
            <a:avLst/>
          </a:prstGeom>
        </p:spPr>
        <p:txBody>
          <a:bodyPr/>
          <a:lstStyle/>
          <a:p>
            <a:pPr/>
          </a:p>
        </p:txBody>
      </p:sp>
      <p:pic>
        <p:nvPicPr>
          <p:cNvPr id="435" name="ScreenCapture_153.png" descr="ScreenCapture_153.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7" name="Double-click to edit"/>
          <p:cNvSpPr txBox="1"/>
          <p:nvPr>
            <p:ph type="title"/>
          </p:nvPr>
        </p:nvSpPr>
        <p:spPr>
          <a:prstGeom prst="rect">
            <a:avLst/>
          </a:prstGeom>
        </p:spPr>
        <p:txBody>
          <a:bodyPr/>
          <a:lstStyle/>
          <a:p>
            <a:pPr/>
          </a:p>
        </p:txBody>
      </p:sp>
      <p:sp>
        <p:nvSpPr>
          <p:cNvPr id="438" name="Double-click to edit"/>
          <p:cNvSpPr txBox="1"/>
          <p:nvPr>
            <p:ph type="body" idx="1"/>
          </p:nvPr>
        </p:nvSpPr>
        <p:spPr>
          <a:prstGeom prst="rect">
            <a:avLst/>
          </a:prstGeom>
        </p:spPr>
        <p:txBody>
          <a:bodyPr/>
          <a:lstStyle/>
          <a:p>
            <a:pPr/>
          </a:p>
        </p:txBody>
      </p:sp>
      <p:pic>
        <p:nvPicPr>
          <p:cNvPr id="439" name="ScreenCapture_154.png" descr="ScreenCapture_154.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PART 1…"/>
          <p:cNvSpPr txBox="1"/>
          <p:nvPr>
            <p:ph type="title"/>
          </p:nvPr>
        </p:nvSpPr>
        <p:spPr>
          <a:prstGeom prst="rect">
            <a:avLst/>
          </a:prstGeom>
        </p:spPr>
        <p:txBody>
          <a:bodyPr/>
          <a:lstStyle/>
          <a:p>
            <a:pPr>
              <a:lnSpc>
                <a:spcPct val="110000"/>
              </a:lnSpc>
              <a:defRPr sz="8000">
                <a:latin typeface="Avenir Next Regular"/>
                <a:ea typeface="Avenir Next Regular"/>
                <a:cs typeface="Avenir Next Regular"/>
                <a:sym typeface="Avenir Next Regular"/>
              </a:defRPr>
            </a:pPr>
            <a:r>
              <a:t>PART 1</a:t>
            </a:r>
          </a:p>
          <a:p>
            <a:pPr>
              <a:lnSpc>
                <a:spcPct val="110000"/>
              </a:lnSpc>
              <a:defRPr>
                <a:solidFill>
                  <a:srgbClr val="FFD479"/>
                </a:solidFill>
                <a:latin typeface="Avenir Next Demi Bold"/>
                <a:ea typeface="Avenir Next Demi Bold"/>
                <a:cs typeface="Avenir Next Demi Bold"/>
                <a:sym typeface="Avenir Next Demi Bold"/>
              </a:defRPr>
            </a:pPr>
            <a:r>
              <a:t>FORGIVENESS</a:t>
            </a:r>
          </a:p>
        </p:txBody>
      </p:sp>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1" name="Double-click to edit"/>
          <p:cNvSpPr txBox="1"/>
          <p:nvPr>
            <p:ph type="title"/>
          </p:nvPr>
        </p:nvSpPr>
        <p:spPr>
          <a:prstGeom prst="rect">
            <a:avLst/>
          </a:prstGeom>
        </p:spPr>
        <p:txBody>
          <a:bodyPr/>
          <a:lstStyle/>
          <a:p>
            <a:pPr/>
          </a:p>
        </p:txBody>
      </p:sp>
      <p:sp>
        <p:nvSpPr>
          <p:cNvPr id="442" name="Double-click to edit"/>
          <p:cNvSpPr txBox="1"/>
          <p:nvPr>
            <p:ph type="body" idx="1"/>
          </p:nvPr>
        </p:nvSpPr>
        <p:spPr>
          <a:prstGeom prst="rect">
            <a:avLst/>
          </a:prstGeom>
        </p:spPr>
        <p:txBody>
          <a:bodyPr/>
          <a:lstStyle/>
          <a:p>
            <a:pPr/>
          </a:p>
        </p:txBody>
      </p:sp>
      <p:pic>
        <p:nvPicPr>
          <p:cNvPr id="443" name="ScreenCapture_155.png" descr="ScreenCapture_15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5" name="Double-click to edit"/>
          <p:cNvSpPr txBox="1"/>
          <p:nvPr>
            <p:ph type="title"/>
          </p:nvPr>
        </p:nvSpPr>
        <p:spPr>
          <a:prstGeom prst="rect">
            <a:avLst/>
          </a:prstGeom>
        </p:spPr>
        <p:txBody>
          <a:bodyPr/>
          <a:lstStyle/>
          <a:p>
            <a:pPr/>
          </a:p>
        </p:txBody>
      </p:sp>
      <p:sp>
        <p:nvSpPr>
          <p:cNvPr id="446" name="Double-click to edit"/>
          <p:cNvSpPr txBox="1"/>
          <p:nvPr>
            <p:ph type="body" idx="1"/>
          </p:nvPr>
        </p:nvSpPr>
        <p:spPr>
          <a:prstGeom prst="rect">
            <a:avLst/>
          </a:prstGeom>
        </p:spPr>
        <p:txBody>
          <a:bodyPr/>
          <a:lstStyle/>
          <a:p>
            <a:pPr/>
          </a:p>
        </p:txBody>
      </p:sp>
      <p:pic>
        <p:nvPicPr>
          <p:cNvPr id="447" name="ScreenCapture_156.png" descr="ScreenCapture_156.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9" name="Double-click to edit"/>
          <p:cNvSpPr txBox="1"/>
          <p:nvPr>
            <p:ph type="title"/>
          </p:nvPr>
        </p:nvSpPr>
        <p:spPr>
          <a:prstGeom prst="rect">
            <a:avLst/>
          </a:prstGeom>
        </p:spPr>
        <p:txBody>
          <a:bodyPr/>
          <a:lstStyle/>
          <a:p>
            <a:pPr/>
          </a:p>
        </p:txBody>
      </p:sp>
      <p:sp>
        <p:nvSpPr>
          <p:cNvPr id="450" name="Double-click to edit"/>
          <p:cNvSpPr txBox="1"/>
          <p:nvPr>
            <p:ph type="body" idx="1"/>
          </p:nvPr>
        </p:nvSpPr>
        <p:spPr>
          <a:prstGeom prst="rect">
            <a:avLst/>
          </a:prstGeom>
        </p:spPr>
        <p:txBody>
          <a:bodyPr/>
          <a:lstStyle/>
          <a:p>
            <a:pPr/>
          </a:p>
        </p:txBody>
      </p:sp>
      <p:pic>
        <p:nvPicPr>
          <p:cNvPr id="451" name="ScreenCapture_157.png" descr="ScreenCapture_157.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3" name="Double-click to edit"/>
          <p:cNvSpPr txBox="1"/>
          <p:nvPr>
            <p:ph type="title"/>
          </p:nvPr>
        </p:nvSpPr>
        <p:spPr>
          <a:prstGeom prst="rect">
            <a:avLst/>
          </a:prstGeom>
        </p:spPr>
        <p:txBody>
          <a:bodyPr/>
          <a:lstStyle/>
          <a:p>
            <a:pPr/>
          </a:p>
        </p:txBody>
      </p:sp>
      <p:sp>
        <p:nvSpPr>
          <p:cNvPr id="454" name="Double-click to edit"/>
          <p:cNvSpPr txBox="1"/>
          <p:nvPr>
            <p:ph type="body" idx="1"/>
          </p:nvPr>
        </p:nvSpPr>
        <p:spPr>
          <a:prstGeom prst="rect">
            <a:avLst/>
          </a:prstGeom>
        </p:spPr>
        <p:txBody>
          <a:bodyPr/>
          <a:lstStyle/>
          <a:p>
            <a:pPr/>
          </a:p>
        </p:txBody>
      </p:sp>
      <p:pic>
        <p:nvPicPr>
          <p:cNvPr id="455" name="ScreenCapture_158.png" descr="ScreenCapture_158.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7" name="Double-click to edit"/>
          <p:cNvSpPr txBox="1"/>
          <p:nvPr>
            <p:ph type="title"/>
          </p:nvPr>
        </p:nvSpPr>
        <p:spPr>
          <a:prstGeom prst="rect">
            <a:avLst/>
          </a:prstGeom>
        </p:spPr>
        <p:txBody>
          <a:bodyPr/>
          <a:lstStyle/>
          <a:p>
            <a:pPr/>
          </a:p>
        </p:txBody>
      </p:sp>
      <p:sp>
        <p:nvSpPr>
          <p:cNvPr id="458" name="Double-click to edit"/>
          <p:cNvSpPr txBox="1"/>
          <p:nvPr>
            <p:ph type="body" idx="1"/>
          </p:nvPr>
        </p:nvSpPr>
        <p:spPr>
          <a:prstGeom prst="rect">
            <a:avLst/>
          </a:prstGeom>
        </p:spPr>
        <p:txBody>
          <a:bodyPr/>
          <a:lstStyle/>
          <a:p>
            <a:pPr/>
          </a:p>
        </p:txBody>
      </p:sp>
      <p:pic>
        <p:nvPicPr>
          <p:cNvPr id="459" name="ScreenCapture_159.png" descr="ScreenCapture_159.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1" name="Double-click to edit"/>
          <p:cNvSpPr txBox="1"/>
          <p:nvPr>
            <p:ph type="title"/>
          </p:nvPr>
        </p:nvSpPr>
        <p:spPr>
          <a:prstGeom prst="rect">
            <a:avLst/>
          </a:prstGeom>
        </p:spPr>
        <p:txBody>
          <a:bodyPr/>
          <a:lstStyle/>
          <a:p>
            <a:pPr/>
          </a:p>
        </p:txBody>
      </p:sp>
      <p:sp>
        <p:nvSpPr>
          <p:cNvPr id="462" name="Double-click to edit"/>
          <p:cNvSpPr txBox="1"/>
          <p:nvPr>
            <p:ph type="body" idx="1"/>
          </p:nvPr>
        </p:nvSpPr>
        <p:spPr>
          <a:prstGeom prst="rect">
            <a:avLst/>
          </a:prstGeom>
        </p:spPr>
        <p:txBody>
          <a:bodyPr/>
          <a:lstStyle/>
          <a:p>
            <a:pPr/>
          </a:p>
        </p:txBody>
      </p:sp>
      <p:pic>
        <p:nvPicPr>
          <p:cNvPr id="463" name="ScreenCapture_160.png" descr="ScreenCapture_160.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5" name="Double-click to edit"/>
          <p:cNvSpPr txBox="1"/>
          <p:nvPr>
            <p:ph type="title"/>
          </p:nvPr>
        </p:nvSpPr>
        <p:spPr>
          <a:prstGeom prst="rect">
            <a:avLst/>
          </a:prstGeom>
        </p:spPr>
        <p:txBody>
          <a:bodyPr/>
          <a:lstStyle/>
          <a:p>
            <a:pPr/>
          </a:p>
        </p:txBody>
      </p:sp>
      <p:sp>
        <p:nvSpPr>
          <p:cNvPr id="466" name="Double-click to edit"/>
          <p:cNvSpPr txBox="1"/>
          <p:nvPr>
            <p:ph type="body" idx="1"/>
          </p:nvPr>
        </p:nvSpPr>
        <p:spPr>
          <a:prstGeom prst="rect">
            <a:avLst/>
          </a:prstGeom>
        </p:spPr>
        <p:txBody>
          <a:bodyPr/>
          <a:lstStyle/>
          <a:p>
            <a:pPr/>
          </a:p>
        </p:txBody>
      </p:sp>
      <p:pic>
        <p:nvPicPr>
          <p:cNvPr id="467" name="ScreenCapture_161.png" descr="ScreenCapture_161.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Double-click to edit"/>
          <p:cNvSpPr txBox="1"/>
          <p:nvPr>
            <p:ph type="title"/>
          </p:nvPr>
        </p:nvSpPr>
        <p:spPr>
          <a:prstGeom prst="rect">
            <a:avLst/>
          </a:prstGeom>
        </p:spPr>
        <p:txBody>
          <a:bodyPr/>
          <a:lstStyle/>
          <a:p>
            <a:pPr/>
          </a:p>
        </p:txBody>
      </p:sp>
      <p:sp>
        <p:nvSpPr>
          <p:cNvPr id="470" name="Double-click to edit"/>
          <p:cNvSpPr txBox="1"/>
          <p:nvPr>
            <p:ph type="body" idx="1"/>
          </p:nvPr>
        </p:nvSpPr>
        <p:spPr>
          <a:prstGeom prst="rect">
            <a:avLst/>
          </a:prstGeom>
        </p:spPr>
        <p:txBody>
          <a:bodyPr/>
          <a:lstStyle/>
          <a:p>
            <a:pPr/>
          </a:p>
        </p:txBody>
      </p:sp>
      <p:pic>
        <p:nvPicPr>
          <p:cNvPr id="471" name="ScreenCapture_163.png" descr="ScreenCapture_163.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3" name="Double-click to edit"/>
          <p:cNvSpPr txBox="1"/>
          <p:nvPr>
            <p:ph type="title"/>
          </p:nvPr>
        </p:nvSpPr>
        <p:spPr>
          <a:prstGeom prst="rect">
            <a:avLst/>
          </a:prstGeom>
        </p:spPr>
        <p:txBody>
          <a:bodyPr/>
          <a:lstStyle/>
          <a:p>
            <a:pPr/>
          </a:p>
        </p:txBody>
      </p:sp>
      <p:sp>
        <p:nvSpPr>
          <p:cNvPr id="474" name="Double-click to edit"/>
          <p:cNvSpPr txBox="1"/>
          <p:nvPr>
            <p:ph type="body" idx="1"/>
          </p:nvPr>
        </p:nvSpPr>
        <p:spPr>
          <a:prstGeom prst="rect">
            <a:avLst/>
          </a:prstGeom>
        </p:spPr>
        <p:txBody>
          <a:bodyPr/>
          <a:lstStyle/>
          <a:p>
            <a:pPr/>
          </a:p>
        </p:txBody>
      </p:sp>
      <p:pic>
        <p:nvPicPr>
          <p:cNvPr id="475" name="ScreenCapture_164.png" descr="ScreenCapture_164.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77" name="Double-click to edit"/>
          <p:cNvSpPr txBox="1"/>
          <p:nvPr>
            <p:ph type="title"/>
          </p:nvPr>
        </p:nvSpPr>
        <p:spPr>
          <a:prstGeom prst="rect">
            <a:avLst/>
          </a:prstGeom>
        </p:spPr>
        <p:txBody>
          <a:bodyPr/>
          <a:lstStyle/>
          <a:p>
            <a:pPr/>
          </a:p>
        </p:txBody>
      </p:sp>
      <p:sp>
        <p:nvSpPr>
          <p:cNvPr id="478" name="Double-click to edit"/>
          <p:cNvSpPr txBox="1"/>
          <p:nvPr>
            <p:ph type="body" idx="1"/>
          </p:nvPr>
        </p:nvSpPr>
        <p:spPr>
          <a:prstGeom prst="rect">
            <a:avLst/>
          </a:prstGeom>
        </p:spPr>
        <p:txBody>
          <a:bodyPr/>
          <a:lstStyle/>
          <a:p>
            <a:pPr/>
          </a:p>
        </p:txBody>
      </p:sp>
      <p:pic>
        <p:nvPicPr>
          <p:cNvPr id="479" name="ScreenCapture_165.png" descr="ScreenCapture_165.png"/>
          <p:cNvPicPr>
            <a:picLocks noChangeAspect="1"/>
          </p:cNvPicPr>
          <p:nvPr/>
        </p:nvPicPr>
        <p:blipFill>
          <a:blip r:embed="rId2">
            <a:extLst/>
          </a:blip>
          <a:stretch>
            <a:fillRect/>
          </a:stretch>
        </p:blipFill>
        <p:spPr>
          <a:xfrm>
            <a:off x="0" y="0"/>
            <a:ext cx="24384000" cy="13716000"/>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00000"/>
          </a:lnSpc>
          <a:spcBef>
            <a:spcPts val="5900"/>
          </a:spcBef>
          <a:spcAft>
            <a:spcPts val="0"/>
          </a:spcAft>
          <a:buClrTx/>
          <a:buSzTx/>
          <a:buFontTx/>
          <a:buNone/>
          <a:tabLst/>
          <a:defRPr b="0" baseline="0" cap="none" i="0" spc="0" strike="noStrike" sz="48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